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theme/themeOverride2.xml" ContentType="application/vnd.openxmlformats-officedocument.themeOverride+xml"/>
  <Override PartName="/ppt/ink/ink33.xml" ContentType="application/inkml+xml"/>
  <Override PartName="/ppt/ink/ink32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sldIdLst>
    <p:sldId id="344" r:id="rId2"/>
    <p:sldId id="257" r:id="rId3"/>
    <p:sldId id="475" r:id="rId4"/>
    <p:sldId id="449" r:id="rId5"/>
    <p:sldId id="450" r:id="rId6"/>
    <p:sldId id="451" r:id="rId7"/>
    <p:sldId id="349" r:id="rId8"/>
    <p:sldId id="473" r:id="rId9"/>
    <p:sldId id="474" r:id="rId10"/>
    <p:sldId id="452" r:id="rId11"/>
    <p:sldId id="476" r:id="rId12"/>
    <p:sldId id="477" r:id="rId13"/>
    <p:sldId id="453" r:id="rId14"/>
    <p:sldId id="454" r:id="rId15"/>
    <p:sldId id="455" r:id="rId16"/>
    <p:sldId id="434" r:id="rId17"/>
    <p:sldId id="439" r:id="rId18"/>
    <p:sldId id="345" r:id="rId19"/>
    <p:sldId id="438" r:id="rId20"/>
    <p:sldId id="429" r:id="rId21"/>
    <p:sldId id="430" r:id="rId22"/>
    <p:sldId id="371" r:id="rId23"/>
    <p:sldId id="372" r:id="rId24"/>
    <p:sldId id="432" r:id="rId25"/>
    <p:sldId id="469" r:id="rId26"/>
    <p:sldId id="466" r:id="rId27"/>
    <p:sldId id="468" r:id="rId28"/>
    <p:sldId id="470" r:id="rId29"/>
    <p:sldId id="467" r:id="rId30"/>
    <p:sldId id="433" r:id="rId31"/>
    <p:sldId id="357" r:id="rId32"/>
    <p:sldId id="426" r:id="rId33"/>
    <p:sldId id="379" r:id="rId34"/>
    <p:sldId id="376" r:id="rId35"/>
    <p:sldId id="377" r:id="rId36"/>
    <p:sldId id="378" r:id="rId37"/>
    <p:sldId id="427" r:id="rId38"/>
    <p:sldId id="444" r:id="rId39"/>
    <p:sldId id="445" r:id="rId40"/>
    <p:sldId id="446" r:id="rId41"/>
    <p:sldId id="471" r:id="rId42"/>
    <p:sldId id="472" r:id="rId43"/>
    <p:sldId id="347" r:id="rId44"/>
    <p:sldId id="380" r:id="rId45"/>
    <p:sldId id="382" r:id="rId46"/>
    <p:sldId id="385" r:id="rId47"/>
    <p:sldId id="383" r:id="rId48"/>
    <p:sldId id="384" r:id="rId49"/>
    <p:sldId id="389" r:id="rId50"/>
    <p:sldId id="283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0078CDF-2FEA-4058-856D-6598BF1CC413}">
          <p14:sldIdLst>
            <p14:sldId id="344"/>
            <p14:sldId id="257"/>
            <p14:sldId id="475"/>
            <p14:sldId id="449"/>
            <p14:sldId id="450"/>
            <p14:sldId id="451"/>
            <p14:sldId id="349"/>
            <p14:sldId id="473"/>
            <p14:sldId id="474"/>
            <p14:sldId id="452"/>
            <p14:sldId id="476"/>
            <p14:sldId id="477"/>
            <p14:sldId id="453"/>
            <p14:sldId id="454"/>
            <p14:sldId id="455"/>
            <p14:sldId id="434"/>
            <p14:sldId id="439"/>
            <p14:sldId id="345"/>
            <p14:sldId id="438"/>
            <p14:sldId id="429"/>
            <p14:sldId id="430"/>
            <p14:sldId id="371"/>
            <p14:sldId id="372"/>
            <p14:sldId id="432"/>
            <p14:sldId id="469"/>
            <p14:sldId id="466"/>
            <p14:sldId id="468"/>
            <p14:sldId id="470"/>
            <p14:sldId id="467"/>
            <p14:sldId id="433"/>
            <p14:sldId id="357"/>
            <p14:sldId id="426"/>
            <p14:sldId id="379"/>
            <p14:sldId id="376"/>
            <p14:sldId id="377"/>
            <p14:sldId id="378"/>
            <p14:sldId id="427"/>
            <p14:sldId id="444"/>
            <p14:sldId id="445"/>
            <p14:sldId id="446"/>
            <p14:sldId id="471"/>
            <p14:sldId id="472"/>
            <p14:sldId id="347"/>
            <p14:sldId id="380"/>
            <p14:sldId id="382"/>
            <p14:sldId id="385"/>
            <p14:sldId id="383"/>
            <p14:sldId id="384"/>
            <p14:sldId id="389"/>
          </p14:sldIdLst>
        </p14:section>
        <p14:section name="Untitled Section" id="{F54E667D-FD10-44B9-94B5-B76204E64461}">
          <p14:sldIdLst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>
      <p:cViewPr varScale="1">
        <p:scale>
          <a:sx n="77" d="100"/>
          <a:sy n="77" d="100"/>
        </p:scale>
        <p:origin x="806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openxmlformats.org/officeDocument/2006/relationships/customXml" Target="../customXml/item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ustomXml" Target="../customXml/item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2:55.4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11364 6166 318 0,'0'0'8'0,"0"0"4"0,0 0 2 15,0 0 5-15,0 0 1 16,0 0 2-16,0 0 0 16,0 0 1-16,0 0-6 0,0 0-5 15,0 0-4-15,0 0-2 16,0 0-4-16,0 0 0 16,0 0-2-16,0 0-1 0,9 9 1 15,-9-9-1-15,13 17 1 16,-1-6 1-16,-1 1-1 15,1 1 1-15,2 1-1 16,-1-2 1-16,-1-1-1 0,4 2 1 16,-7-5-1-16,3 0 0 15,1 0 1-15,-5-3-1 16,-8-5 0-16,11 7 1 16,-11-7 1-16,14 0-2 0,-14 0 0 15,17-15 0-15,-4 1 0 16,3-6 0-16,9-5 0 15,8-12 0-15,7-5 0 16,9-5 0-16,13-6 0 16,5-1 0-16,4-3 0 15,3 3 0-15,1 4 0 0,-11 6 0 16,-10 6 0-16,-6 9 0 16,-13 5 0-16,-10 8 0 15,-5 6 0-15,-11 5 0 0,-9 5 0 16,10-7 0-16,-10 7 0 15,0 0 0-15,0 0 0 16,0 0 0-16,0 0 0 0,0 0 0 16,0 0 0-16,0 0 0 15,0 0 0-15,0 0 0 16,0 0 0-16,0 0-55 16,-2 7-36-16</inkml:trace>
  <inkml:trace contextRef="#ctx0" brushRef="#br0" timeOffset="11700.93">4250 7857 155 0,'0'0'-5'16,"0"0"-1"-16,0-4 0 16,0 4 1-16,0 0 3 15,7 0 5-15,-7 0 3 16,16 0 3-16,-4 0 6 0,3 0 2 15,2 2 3-15,5 0-1 16,1 1-3-16,9 2-1 16,1 2-4-16,6-1-2 15,6 1 0-15,2-6-3 0,8 7 1 16,0-5-1-16,4 4-1 16,4-4 0-16,-1-3 1 15,9 3 0-15,3-3-1 0,4 0-1 16,7 0 1-16,-4 0-1 15,9 0 1-15,4 0-2 16,9 0-1-16,-7 0 1 16,6 0-1-16,2 0 0 0,3 0 0 15,5 0-1-15,7 0 0 16,-5 1 0-16,6-1 0 16,2 0 0-16,2 0 1 15,5 0-2-15,6 0 0 0,1 0 1 16,0 0-1-16,8-1 2 15,1-2-2-15,4-1 1 16,3-2-1-16,2 3 0 16,2-5 0-16,1 7 1 15,2-4-1-15,2 0 1 0,3 0 0 16,3 3-1-16,-4-3 1 16,7 2 0-16,-4 0-1 15,0 3 1-15,11-2-1 0,-13 2 0 16,5 0 0-16,-3 2 0 15,3 4 1-15,0-1-1 16,-9-1 1-16,2-1-1 16,-3 2 0-16,0-3 1 0,-2 2-1 15,-10-4 1-15,-18 4-1 16,-2-4-1-16,-8 3 1 16,-20-2 0-16,-7 5 0 15,-19-3 0-15,-11-3 0 16,-13 1 0-16,-3 2 1 0,-17-3 0 15,-9 0-1-15,-5 0-8 16,-15 0-25-16,0 0-35 16,-2-4-5-16</inkml:trace>
  <inkml:trace contextRef="#ctx0" brushRef="#br0" timeOffset="12633.82">4298 7961 355 0,'0'0'-3'0,"0"0"0"16,0 0 1-16,14 0-1 16,1 0 1-16,13-2-1 15,7 2 0-15,6 0 1 0,17-2 2 16,4 2 1-16,8 0-1 16,11 0 1-16,9 2-1 15,9 0 2-15,10 4-1 16,16-4 1-16,7 1 0 0,17 1 0 15,10-4 0-15,14 0 0 16,19 0 0-16,2-2 0 16,4-3-1-16,15-3 0 15,10-1 1-15,10-1-1 0,-4 0 1 16,6 0-1-16,4-5 1 16,0 2 0-16,2 1 2 15,-3 0 0-15,0-1 0 16,-6 3 0-16,1 1 2 15,-10-1-2-15,-11 2 1 0,-11 1-1 16,-7 1-1-16,-20-1 0 16,-20 3 0-16,-18-1-1 15,-19 0-1-15,-22 2 0 0,-13-2-2 16,-26 3-9-16,-8 4-56 16,-18-4-7-16</inkml:trace>
  <inkml:trace contextRef="#ctx0" brushRef="#br0" timeOffset="14249.87">4357 9174 171 0,'0'0'1'0,"5"0"-1"16,12 0 1-16,-2-6 0 15,15 1 1-15,10-5 0 16,7 6 0-16,11-7 0 0,3 9 0 16,11 2-1-16,3 0 1 15,4 0-1-15,11 5 0 16,4 5 2-16,13-4-2 16,3 5 3-16,14-8 5 15,10 0 4-15,8-3-2 0,9 0 0 16,3-6 1-16,5 1 1 15,5 3-1-15,5-3-2 16,5-2-2-16,5-1-4 0,7 5 0 16,5-7 0-16,6 8-1 15,-4-6-1-15,12 8 0 16,8-5-1-16,-5 5-1 16,8 8 0-16,1-3-1 15,-6 2 0-15,10-4 0 0,3 7 0 16,2-10-1-16,8 3 1 15,-1-3 1-15,3-3-1 16,8 3 2-16,-5-10 0 0,3 7-1 16,0-4 1-16,-5 5 0 15,-2-6-1-15,-4 5 0 16,-8-2-2-16,-9 1-18 16,-3 8-30-16,-20-4-13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30:24.2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  <inkml:brush xml:id="br4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7657 7736 254 0,'0'0'3'15,"0"0"0"-15,0 0 3 0,0 0-1 16,0 0 4-16,0 0 3 16,7 0 0-16,-7 0 3 15,18 2 0-15,-1-2 0 0,3 0 1 16,10 0 0-16,4-2 0 16,13-7-4-16,8-5-1 15,18-2-3-15,8-7-1 16,16-7-2-16,10-4-1 0,22-9-1 15,10-3 0-15,23-9-1 16,9-4 1-16,13-8 0 16,15 1-1-16,15-5 1 0,12-3 0 15,8-2-1-15,12-2 0 16,7 1 1-16,5 1 0 16,8-1-1-16,3-2 0 15,-2 2 1-15,-3 1 0 0,-1 1 0 16,-11 9 0-16,-10 1 0 15,-12 5 0-15,-19 4 2 16,-18 6 0-16,-21 7-2 16,-18 4-3-16,-25 7 0 15,-17 5 0-15,-30 2 0 0,-18 7 0 16,-16 8 0-16,-18-2 0 16,-13 7 0-16,-17 5 0 15,0 0 0-15,-5-2 0 16,-9 8 0-16,14-6-83 0,-30 16-5 15</inkml:trace>
  <inkml:trace contextRef="#ctx0" brushRef="#br0" timeOffset="1099.55">8089 8876 288 0,'0'0'2'15,"0"0"3"-15,5-2 0 0,-5 2 1 16,18-6 1-16,-6 1 3 16,5 0 1-16,-1 0-1 15,10 1-1-15,7-2-1 0,4 1 0 16,10-4-2-16,5 1-1 15,12-7 0-15,12 1-2 16,11-6 0-16,7-1-1 16,10-5-1-16,13-4 1 15,7-8 0-15,15-1 1 0,10-1 0 16,8-7 0-16,12-2 1 16,10-7 0-16,10 0 1 15,7-6-1-15,10 1 0 16,6-4 0-16,4 1 0 0,5-1-1 15,4-4-1-15,2 4 1 16,-3 1-1-16,-1-3 1 16,-4 8 0-16,-6-1 0 15,-4 1-1-15,-10 2 1 0,-7 7-1 16,-19 1 1-16,-6 2-2 16,-20 7 1-16,-11 3 0 15,-19 2 1-15,-15 7-1 0,-22 4 2 16,-16 7 1-16,-17 4 2 15,-15 3 1-15,-12 6-1 16,-10 2-2-16,-10 2-5 16,0 0 0-16,0 0 0 0,0 0 0 15,0 0 0-15,0 0 0 16,0 0 0-16,0 0-6 16,0 0-21-16,0 0-57 15,0 0-3-15</inkml:trace>
  <inkml:trace contextRef="#ctx0" brushRef="#br0" timeOffset="2032.96">13824 5955 271 0,'0'0'8'0,"0"0"3"16,7 0 5-16,-7 0 2 0,7 0 0 15,-7 0-1-15,11 0 2 16,-11 0 0-16,12 0-7 16,1 2-4-16,-1-2-3 15,8 6-2-15,2-2 1 0,10 7 1 16,7-3-1-16,7 10-1 16,1 2 0-16,0 3 0 15,3 3-2-15,-1 5 1 16,-4-1-2-16,-5 7 0 0,-3 1 1 15,-5 0-1-15,-4 1 1 16,1 7-1-16,-6-2 1 16,0 1-1-16,-6 1 1 15,-2 2 0-15,-5-2-1 0,-3 4 1 16,-7-2 1-16,-3 2 0 16,-9-2 1-16,-8 2 0 15,1-3-1-15,-9 3 1 16,-1-6 1-16,-6 0-1 0,-3 2-1 15,1-5 0-15,-5-3-1 16,3-1 0-16,-4-3 1 16,6-4 0-16,-3-5-1 0,2-1 1 15,6-6-1-15,5-6 1 16,1 1 0-16,5-6 0 16,5-2 0-16,4-2 1 15,3 0-1-15,-2-3 0 0,11 0-1 16,-12-6-1-16,12 6-2 15,-12-5-3-15,12 5-4 16,-8-10-11-16,5-5-58 16,3 15-6-16</inkml:trace>
  <inkml:trace contextRef="#ctx0" brushRef="#br0" timeOffset="3167.24">14003 5909 292 0,'0'0'9'0,"0"0"2"16,0 0 3-16,0 0 0 15,0 0 0-15,0 0 1 16,0 0 1-16,5 0-1 0,4 0-7 15,9 0-2-15,5 7-2 16,9 0-1-16,10 5 0 16,15 3 1-16,15 2-2 15,12 2-1-15,13 2 0 0,13 1 0 16,19 3 0-16,10 2 0 16,10 1-1-16,12 1 0 15,18 6 0-15,8 1 1 0,17 2 1 16,14 1-2-16,8 7 0 15,10 3 0-15,20 4 1 16,5 3-1-16,13 1 0 16,4 3 1-16,8 6 0 15,4-4 1-15,6 6 0 0,5-2-1 16,-6 1 1-16,-1 3 0 16,-14-9 0-16,-4 1 1 15,-20-5-1-15,-13-5 0 16,-22-5-1-16,-24 0 1 0,-24-10-1 15,-20-2 0-15,-25-5-2 16,-23-6-5-16,-20-1-13 16,-25 9-57-16,-19-17-2 15</inkml:trace>
  <inkml:trace contextRef="#ctx0" brushRef="#br0" timeOffset="4233.74">13920 7322 271 0,'0'0'6'0,"0"0"2"0,0 0 2 16,0 0-1-16,0 0 1 15,0 0 1-15,13 0 1 16,-13 0 0-16,20 10-3 0,-3-4-2 15,9 0-1-15,6 4 0 16,10 5 0-16,10 2-1 16,8-1-1-16,16 1 0 15,9 6 0-15,9-2 0 0,13 2-1 16,10 2 1-16,7-4-1 16,13 7 0-16,9-3-1 15,10 8 0-15,9-4-1 16,12 6-1-16,3 2 1 0,7 5 0 15,12 3 1-15,10 2 0 16,-1 3 0-16,9-1 0 16,2 5 1-16,6-4 0 15,9 4 1-15,2 1-1 16,2-3-1-16,4 0 0 0,-1-3 0 16,1 8-1-16,0-6-1 15,-4 5 0-15,-1-4 0 0,-7 0 0 16,-3 0 0-16,-11 0-1 15,-9 1 1-15,-6-2 1 16,-10-4-1-16,-12 3 1 16,-13-6 0-16,-15-4 0 15,-11-1 1-15,-20-9 0 0,-19 0 0 16,-16-10-1-16,-18-1 1 16,-21-6 1-16,-8-3-1 15,-16-3-6-15,-14-4-15 0,-18 0-57 16,10-3-2-16</inkml:trace>
  <inkml:trace contextRef="#ctx0" brushRef="#br0" timeOffset="5732.86">21186 7563 240 0,'0'0'3'0,"0"0"1"16,0 0 2-16,0 0 1 16,0 0 1-16,0 0-1 15,5-6 3-15,5 6 0 16,2 0-3-16,5 6-1 0,1 1-1 16,11 5-1-16,6-2 1 15,5 5-2-15,8 3 1 16,4 0-1-16,8-2 0 0,-3 4-1 15,10-2 1-15,-5-2-1 16,-5-2 0-16,5-3 0 16,-5 0-1-16,-2-4 0 15,-5 0 2-15,-6-2 0 0,-4-2 1 16,-7 0 3-16,-3-3 0 16,-14 0 2-16,5 0 2 15,-21 0 0-15,12 2 0 16,-12-2-1-16,0 0-2 15,0 0-1-15,0 0-3 0,0 0-3 16,0 0-1-16,0 0-2 16,-3 12 0-16,-6 3 0 15,0 6 0-15,-5 10 1 0,-4 8 4 16,-1 16 0-16,-4 7 2 16,-4 15 2-16,-1 3 0 15,-2 6-1-15,-2 3 1 16,0-2-1-16,2-3-1 0,0-5-1 15,0-7-1-15,3-8-1 16,3-6 0-16,4-9-1 16,-1-4 1-16,7-10-1 15,1-6-1-15,3-6 1 0,3-6-1 16,5-8 1-16,2-9-1 16,-3 13-1-16,3-13-2 15,0 0-17-15,17-6-59 16,-17-8-4-16</inkml:trace>
  <inkml:trace contextRef="#ctx0" brushRef="#br0" timeOffset="6849.61">13796 6607 313 0,'0'0'8'0,"0"0"1"0,5 0 2 15,-5 0 3-15,0 0 1 16,0 0 0-16,15 7-1 16,-15-7 0-16,0 9-6 15,0 4-3-15,-4 5-2 0,-9 9-2 16,-2 5-1-16,-5 15 1 16,-8 7-1-16,-4 9 1 15,-10 8 0-15,-3 3 1 16,-6 7-1-16,-2 2 1 0,-4-2-2 15,0 5 0-15,2-5-2 16,-2-2 2-16,5-7-3 16,2-3-2-16,6-4 0 15,4-8-1-15,4-8-2 0,7-11-2 16,7-8-3-16,6-12-5 16,9-5-8-16,2-1-41 15,5-12-7-15</inkml:trace>
  <inkml:trace contextRef="#ctx0" brushRef="#br0" timeOffset="7899.54">14196 5797 306 0,'0'0'6'0,"0"0"3"0,0 0 0 16,0 0 0-16,0 0 0 16,0 0 1-16,0 0 2 15,0 0 1-15,0 0-3 0,0 0-2 16,5-15 1-16,6 2 1 16,-2-3 2-16,8-12 0 15,3-7 2-15,8-5-3 16,3-14 0-16,12-8-3 15,5-11 0-15,4-4-2 0,0-6-1 16,5 4-1-16,-5-1-4 16,-3 5 0-16,-3 12 0 15,-14 8 0-15,-5 10 0 16,-10 11 0-16,-1 6 0 0,-9 12 0 16,-2 0 0-16,-5 7 0 15,0 9 0-15,0-13 0 16,0 13 0-16,0 0 0 0,0 10 0 15,-3 2 0-15,1 8-6 16,-10 3-80-16,7 2-2 16</inkml:trace>
  <inkml:trace contextRef="#ctx0" brushRef="#br0" timeOffset="9616.49">13637 6544 275 0,'0'0'10'0,"0"0"4"0,0 0 2 16,0 0 6-16,0 0 0 16,0 0 5-16,0 0-1 15,0 0 1-15,0-12-8 16,0 12-3-16,0 0-4 16,-4-4-4-16,4 4-3 0,-16 0-1 15,6 0-2-15,-2 7-1 16,-3 5-2-16,-2 2 0 15,1 11 0-15,2 0 0 0,1 5 0 16,1 5 1-16,2 0-1 16,5 4 0-16,2-4 1 15,3-3 0-15,10-2 0 16,3-3 0-16,2-4 0 0,2-7 0 16,6-3 1-16,1-5-1 15,3-8 2-15,3 0-1 16,-2-8 1-16,1-5-1 0,-1-2 2 15,0-4-1-15,-8-3-2 16,-1-6 0-16,-4-1 0 16,-5-4 0-16,-5 1 0 15,-3-5 0-15,-2 5 0 16,-9-3 0-16,-3 8 0 0,-6 0 0 16,0 3 0-16,-4 6 0 15,0 8 0-15,-6 2 0 16,1 8 0-16,-1 0 0 15,1 11 0-15,0 8 0 0,5 1 0 16,2 7 0-16,5 1 0 16,5 4 0-16,2 2 0 15,8-1 0-15,0 1 0 16,8-1 0-16,5-7 0 0,6 2 0 16,3-9 0-16,3-3 0 15,5-9 0-15,0-5 0 16,-2-2 0-16,1-4 0 0,-1-11 0 15,-4-3 0-15,-4-3 0 16,0-7 0-16,-8-2 0 16,-4-2 0-16,-8-3 0 15,0 0 0-15,-8 1 0 0,-6 4 0 16,-9 3 0-16,-2 7 0 16,-5 5 0-16,-7 9 0 15,5 6 0-15,-6 11 0 16,4 3 0-16,5 7 0 15,4 4 0-15,7-1 0 0,6 4 0 16,9-3 0-16,6 0 0 16,9-3 0-16,3-6 0 15,7-3 0-15,3-3 0 16,5-10 0-16,-5 0 0 0,2-7 0 16,-7-3 0-16,-1-5 0 15,-3-6 0-15,-6 4 0 16,-10-2 0-16,0 2 0 15,-3-4 0-15,-9 9 0 0,-3 3 0 16,-3 4 0-16,1 5 0 16,-5 0 0-16,6 12 0 15,-3 2 0-15,4 9 0 0,2-3 0 16,6 3 0-16,2-1 0 16,5-3 0-16,3-4 0 15,6-2 0-15,4-3 0 16,4-10 0-16,4 0 0 0,-5-6 0 15,5-6 0-15,-4-1 0 16,2-3 0-16,-5-2 0 16,-5-2 0-16,-2 5 0 15,-7 0 0-15,0 1 0 16,-4 6 0-16,-4 0 0 0,-7 8 0 16,1 4 0-16,-2 5 0 15,2 3 0-15,-2 4 0 16,4 0 0-16,4-3 0 15,4 5 0-15,4-7 0 0,0-11 0 16,12 11 0-16,0-11 0 16,6-8 0-16,-3-3 0 15,-2-6 0-15,-2 0 0 0,-6 3 0 16,-2-1 0-16,-3 5 0 16,-8 3 0-16,-6 1 0 15,1 6 0-15,-4 0-8 16,4 11-78-16,1-4-2 0</inkml:trace>
  <inkml:trace contextRef="#ctx0" brushRef="#br0" timeOffset="10166.34">13582 6684 273 0,'0'0'6'0,"0"0"0"16,0 0-2-16,0 0-1 0,0 0 1 15,0 7-2-15,0 2 1 16,-4 4 0-16,-4 9-4 15,1 6 0-15,-3 6-1 0,-2 8-8 16,-4 3-17-16,-3 5-31 16,-1 1-5-16</inkml:trace>
  <inkml:trace contextRef="#ctx0" brushRef="#br0" timeOffset="10466.44">13528 6842 264 0,'0'0'2'0,"0"0"2"0,0 7 3 16,0 5 0-16,-5 6 1 15,-5 7 2-15,-3 7 0 16,-4 7 0-16,-3 8-1 0,-7 10-2 16,-6 8-1-16,-4 7-2 15,-5 0-1-15,0 1-1 16,-3 4-3-16,-2-2-3 16,-2-6-9-16,9-7-23 0,4-4-32 15,7-13-5-15</inkml:trace>
  <inkml:trace contextRef="#ctx0" brushRef="#br0" timeOffset="10716.3">13412 7010 334 0,'0'0'8'16,"0"0"2"-16,0 0-1 15,0 0 1-15,-13 15-2 16,2 10 2-16,-4 4-1 0,-9 19 1 16,-5 9-9-16,-4 12-1 15,-2 6 0-15,-2 6-5 16,-3-2-7-16,1 3-11 16,1-3-32-16,3-9-18 0</inkml:trace>
  <inkml:trace contextRef="#ctx0" brushRef="#br0" timeOffset="10883.55">13113 7557 353 0,'0'0'1'0,"0"0"-1"16,0 0 0-16,-7 9 0 15,7-9 0-15,-11 16-3 16,11-16-12-16,-14 13-26 0,14-13-27 15,0 10-3-15</inkml:trace>
  <inkml:trace contextRef="#ctx0" brushRef="#br0" timeOffset="16004.84">9761 8519 303 0,'0'0'9'0,"0"0"5"16,0 0 3-16,-5-7 5 16,5 7 1-16,0 0 1 0,-12-8 2 15,12 8-2-15,-10 0-7 16,10 0-7-16,-3 8-3 15,3 4-4-15,0 2-1 16,5 9-2-16,6 4-1 0,-2 6 0 16,1 3 1-16,-1 2 1 15,2 2 0-15,1-3 1 16,-7 3-1-16,3-9 0 16,-3 4 0-16,-5-7-1 0,0-6-1 15,2-3-4-15,-2-3-6 16,0-4-10-16,0 10-53 15,0-22-10-15</inkml:trace>
  <inkml:trace contextRef="#ctx0" brushRef="#br0" timeOffset="16499.53">9361 9157 295 0,'0'0'2'15,"0"0"0"-15,0 0 2 16,7 0 4-16,9 0 4 16,-2-4 1-16,16 0 0 0,2-4 3 15,11 0-2-15,6-1 1 16,4-4-3-16,6-2-3 15,6 0-3-15,-1 1-1 16,-2-4 0-16,-2-2-1 0,2 3 0 16,-5-2-1-16,-2-2 1 15,-6 6-2-15,-3 3 1 16,-9-3-1-16,-5 5 0 16,-9 6 0-16,-7-2 0 0,-5 3-1 15,-11 3-2-15,0 0-5 16,0 0-9-16,0 0-27 15,-6 9-35-15,-3-1-2 0</inkml:trace>
  <inkml:trace contextRef="#ctx0" brushRef="#br0" timeOffset="16800.58">9552 9257 448 0,'0'0'4'16,"0"0"0"-16,0 0 0 16,0 0 0-16,0 0 0 0,-14 5 0 15,3 8 0-15,-1 1 0 16,2 9-3-16,-5-1-2 15,3 6 0-15,-6-4-2 16,6 1-7-16,0-5-9 16,4-2-22-16,8-10-38 0,0-8-4 15</inkml:trace>
  <inkml:trace contextRef="#ctx0" brushRef="#br0" timeOffset="16967.16">9714 9218 348 0,'0'0'6'0,"0"0"1"16,-3 7 4-16,-2 3 0 16,-2 5-1-16,-3 0 2 15,0 7-1-15,-7 3 1 0,1 0-6 16,0 0-4-16,0 1-10 16,-3-6-21-16,4-4-44 15,5-4-4-15</inkml:trace>
  <inkml:trace contextRef="#ctx0" brushRef="#br0" timeOffset="17150.09">9975 9108 410 0,'0'0'4'0,"0"0"0"16,-10 16 1-16,0-2 2 16,-5 5-1-16,-3 9 1 15,-6 0 0-15,-1 9 1 16,-2-2-4-16,-1-1-4 0,3-7-11 15,7-2-31-15,14-8-35 16,-1-6-3-16</inkml:trace>
  <inkml:trace contextRef="#ctx0" brushRef="#br0" timeOffset="17266.83">10196 9081 434 0,'0'3'2'0,"-15"17"1"16,-5 9 1-16,-10 13 0 15,-4 5-4-15,-1-12-67 16,-5 32-7-16</inkml:trace>
  <inkml:trace contextRef="#ctx0" brushRef="#br0" timeOffset="18250.23">19201 5688 414 0,'0'0'4'0,"0"0"1"0,0 0 0 15,0 0 0-15,0 0 0 16,2 7 1-16,1 3-1 16,4 13 2-16,0 6-4 0,9 16-2 15,0 12 0-15,7 14 1 16,2 13 0-16,5 13-1 15,0 9 1-15,0 13-1 0,-1 8 0 16,-7 7 2-16,-4 4 0 16,-8 11 2-16,-10 5-1 15,-12 5 0-15,-13 4 1 16,-17 5 1-16,-16 1 0 16,-15 4-1-16,-10 3-5 0,-14-8 0 15,-10 0 0-15,-10-6 0 16,-5-11 0-16,-5-10 0 15,3-14 0-15,-2-11 0 0,6-17 0 16,9-12 0-16,6-15 0 16,11-16 0-16,12-6 0 15,12-15 0-15,19-8 0 16,8-10 0-16,13-4 0 16,11-8 0-16,8-2 0 0,11-3 0 15,-8-8 0-15,11-2 0 16,4-3 0-16,4-2-16 15,-11 15-55-15,17-29-15 0</inkml:trace>
  <inkml:trace contextRef="#ctx0" brushRef="#br0" timeOffset="18833.48">17612 9257 394 0,'0'0'6'16,"0"0"2"-16,13-7 1 15,-13 7 1-15,13-5-1 0,-4 5 2 16,1 0 0-16,1 5 1 16,-4 7-5-16,-2 11-3 15,-5 4 0-15,0-1-1 16,-5 12 0-16,-7-1 0 16,-4 3-1-16,0 2-1 0,-7-7 0 15,0-1 0-15,3-4 0 16,6-3-1-16,2-7-1 15,1-3 1-15,9-4 0 0,2-13 0 16,20 10 0-16,7-10 0 16,6 0 0-16,6-7 1 15,6-4 1-15,2 2-1 16,3-1-1-16,-3-1-4 16,-2 4-11-16,-13 5-64 0,3-5-4 15</inkml:trace>
  <inkml:trace contextRef="#ctx0" brushRef="#br0" timeOffset="19632.87">19071 5792 421 0,'0'0'5'0,"0"0"1"15,0 0 1-15,0 0 0 16,0 0 1-16,0 0-1 0,-5 5 0 16,0 4 0-16,-2 8-4 15,-2 6-2-15,-2 4 0 16,-1 6-1-16,-1 3 0 16,-3 2-1-16,8-4 1 15,-3-1 0-15,4-7 0 0,2-5 0 16,0-9 0-16,5-12 2 15,0 0-1-15,5-15 2 16,7-4 1-16,1-14 0 16,2-2 1-16,5-9-1 0,-1 0 1 15,1-6-1-15,-2 6-4 16,-3 6 0-16,-2 8 0 16,-6 5 0-16,2 11 0 15,1 14 0-15,1 10 0 0,1 18 0 16,1 1 0-16,11 11-73 15,6 9-12-15</inkml:trace>
  <inkml:trace contextRef="#ctx0" brushRef="#br1" timeOffset="35216.51">12703 6894 157 0,'0'0'10'15,"0"0"10"-15,0 0 5 0,0-10 5 16,0 10 3-16,0-12 4 16,0 1 1-16,0 4 3 15,0-3-9-15,0 10-8 16,0-16-5-16,0 16-5 0,0-11-4 16,0 11-4-16,0 0-2 15,0 0-3-15,0 15 0 16,0 0-2-16,-2 5 1 15,-4 5-1-15,1 5 1 16,-2 1 0-16,-2 7 0 0,0-1 0 16,-3-2 1-16,0-1-1 15,-1-2 1-15,-1-5-1 16,-2-2 0-16,4-3 0 16,-1-4 0-16,4-3 0 0,2-5 0 15,7-10 0-15,-13 14 0 16,13-14 0-16,0 0 0 15,0 0 0-15,0 0 1 0,0 0-1 16,0 0 1-16,0 0-1 16,0 0 1-16,0 0-1 15,0 0 1-15,0 0-1 16,0 0 0-16,0 0 0 0,0 0 0 16,0 0 0-16,0 0-1 15,0 0 1-15,0 0-1 16,0 0 1-16,0 0-1 15,0 0 1-15,0 0-1 16,0 0 0-16,0 0 1 0,0 0 0 16,0 0 0-16,0 0 0 15,0 0 0-15,0 0 0 16,0 0 1-16,0 0-1 16,0 0 0-16,0 0 0 0,0 0-1 15,0 0 0-15,0 0 0 16,0 0 0-16,0 0-1 15,0 0 0-15,0 0 1 0,0 7-1 16,0-7 1-16,10 0 1 16,2 0 0-16,4 0-1 15,0 4 1-15,9-4 1 16,1 0-1-16,3 0 0 0,4 0 0 16,1 0 0-16,3 0 0 15,0-4 0-15,3 4 1 16,3 0-2-16,-1 0 1 0,5-1 0 15,-2 1 1-15,-3 0-1 16,3 0 0-16,-2 0 0 16,-6 0 0-16,-3 0 0 15,-9 1 0-15,-5-1 0 16,0 0 0-16,-12 0 1 16,4 4 0-16,-12-4 0 0,10 0 1 15,-10 0 0-15,0 0 1 16,0 0-1-16,0 0 1 15,0 0 0-15,0 0-1 0,0 0-2 16,0 0 0-16,0 0 0 16,0 0 0-16,0 0 0 15,0 0 0-15,0 0 0 16,0 0 0-16,0 0 0 0,0 20-55 16,0-20-29-16,0 0-2 15</inkml:trace>
  <inkml:trace contextRef="#ctx0" brushRef="#br1" timeOffset="40099.32">14348 5603 209 0,'0'0'10'16,"0"0"3"-16,0 0 7 15,0 0 1-15,0 0 4 0,0 0 1 16,2-10 0-16,-2 10 2 16,0 0-6-16,0 0-4 15,0-9-5-15,0 9-2 16,0 0-2-16,0 0-2 0,0 0-2 15,0 0-1-15,0 0-3 16,0 0 0-16,0 0 0 16,12 0-1-16,4 0 1 15,2 2 1-15,6 3 0 0,10-3 1 16,2 3 0-16,6 0 0 16,4 1-1-16,0-2-1 15,9 0 1-15,-4 4-1 0,4-2 0 16,0 1 0-16,0 0 0 15,-4 1 0-15,-5-2 0 16,-5-2-1-16,-8 0 0 16,-4 2 1-16,-8-1-1 15,-7-3 0-15,-1 0 1 0,-13-2-1 16,10 6 0-16,-10-6 0 16,7 2 0-16,-7-2 0 15,0 0 0-15,0 0 1 16,0 0-1-16,11 8 0 0,-11-8 1 15,0 0-1-15,0 0 1 16,0 0-1-16,0 0 1 16,0 0-1-16,0 0 1 15,0 0-1-15,0 0 1 0,0 0-1 16,0 0 0-16,0 0 0 16,0 0 0-16,0 0 0 15,0 0-1-15,0 0 2 0,0 0-1 16,0 7 0-16,0-7 0 15,0 0 1-15,0 0-1 16,0 0 1-16,0 0-1 16,0 0 1-16,0 0-1 0,0 0 1 15,0 0-1-15,0 0 1 16,0 0-1-16,0 0 0 16,0 0 0-16,-11 6 0 15,11-6 0-15,0 0-1 16,-14 9 1-16,14-9 0 0,-12 15-1 15,3-1 2-15,-3 1-1 16,-1 5 0-16,-1 2 0 16,-6 6 1-16,0-1 0 15,3 0 1-15,-4 1-2 0,2-4 0 16,1 1 0-16,4-4 0 16,1 0 0-16,6-4-2 15,-3-5 2-15,3-1-1 0,1-1 1 16,6-10 0-16,-7 10 1 15,7-10 1-15,0 0-2 16,0 0 0-16,0 0 0 16,0 0 0-16,0 0 0 0,0 0 0 15,0-6 0-15,0 6 0 16,-3-9 0-16,3 9 0 16,-4-10 0-16,4 10 0 15,0 0-12-15,12-10-69 16,-12 10-2-16</inkml:trace>
  <inkml:trace contextRef="#ctx0" brushRef="#br1" timeOffset="46333.6">14092 4771 152 0,'-13'10'3'15,"-21"10"-1"-15,-19 13 2 0,-16 11 5 16,-16 12 5-16,-14 19 2 16,-15 14 3-16,-21 30 1 15,4 6 0-15,7 19 1 16,4 12 1-16,3 13-3 0,6 6-5 16,4 12-2-16,8 6-1 15,12-5-3-15,2-1 1 16,13-6-4-16,10-4 0 15,12-5-3-15,15-7-1 0,13-9 0 16,17-5 2-16,7-14 0 16,23-9 0-16,12-16 0 15,13-15 1-15,17-15 1 16,18-18 1-16,9-17 2 16,10-17-1-16,18-20 1 0,15-10-1 15,10-20-1-15,10-15 1 16,4-14-2-16,7-14-2 15,4-11-3-15,-6-13-5 0,-3-7 0 16,-9-12-1-16,-11-10 0 16,-6-13 0-16,-12-16 0 15,-19-8 2-15,-3-17 3 16,-11-11 5-16,-16-18 2 0,-4-7 0 16,-15-11 1-16,-4-4 0 15,-14 1 0-15,-7 4 0 16,-19 8-2-16,-13 5 0 15,-15 18-1-15,-22 11-2 16,-23 23 0-16,-25 22 0 0,-23 20-1 16,-39 30 0-16,-28 34-1 15,-32 43 0-15,-39 41 0 16,-26 58-5-16,-19 29-52 16,-19 122-22-16,-56 39-4 15</inkml:trace>
  <inkml:trace contextRef="#ctx0" brushRef="#br2" timeOffset="77336.03">6181 8675 219 0,'0'0'4'16,"0"0"2"-16,0 0-1 15,0 0 2-15,0 0 2 0,0 0 3 16,5-3-2-16,-5 3 2 15,0 0-6-15,0 0-1 16,0 0-1-16,0 0-2 16,0 0-2-16,0 0-2 0,9 3 1 15,-9-3-1-15,16 3 2 16,-2-3 1-16,6 0 1 16,1-3 0-16,11-2 0 15,10-2 0-15,4-6-1 0,14 1 0 16,8-5-2-16,5-1-1 15,18-4-2-15,5-8-1 16,6 3-2-16,5-8 1 0,4 3-1 16,2-5 1-16,8-1 0 15,4 5 0-15,-4-5 3 16,-1 6 3-16,-1-3 1 16,-8 5 1-16,4 1 1 0,-5 4 2 15,-13-3 1-15,-13 6 0 16,-7 5 0-16,-13 2-1 15,-11 3 0-15,-7 2 1 16,-18 3 0-16,-8 4-1 16,-8 0 0-16,-12 3-1 0,11 0 1 15,-11 0-1-15,0 0-4 16,0 0-2-16,-8 6-7 16,8-6-10-16,-12 2-29 15,12-2-20-15</inkml:trace>
  <inkml:trace contextRef="#ctx0" brushRef="#br2" timeOffset="77732.86">9013 7969 430 0,'0'0'4'16,"0"0"1"-16,0 0 1 15,0 0-1-15,0 0 1 0,0 0-1 16,0-8 0-16,0 8-5 16,0 0-10-16,0 0-35 15,3-2-34-15,-3 2-3 0</inkml:trace>
  <inkml:trace contextRef="#ctx0" brushRef="#br2" timeOffset="78433.53">9416 7788 269 0,'0'0'2'16,"0"0"0"-16,0 0-1 0,5 0 4 15,-5 0 0-15,9 0 1 16,4 3 1-16,4-3 0 16,5-5-1-16,8 0 0 15,3-2 1-15,15-1-3 0,3-7-1 16,9 0-1-16,9-2 0 16,1 0 0-16,14-6-1 15,3 1 0-15,8-6 0 16,2 4 0-16,7-3 0 0,-2-2-1 15,5 1 1-15,-3 3-1 16,-2-3 0-16,-4 4 0 16,-10-1 0-16,-6 5 0 15,-10 3 0-15,-4-1 1 16,-19 4 1-16,-8 4 2 0,-15 2 2 16,-3 4 1-16,-10-2 1 15,-4 4 0-15,-9 2 0 16,0 0-1-16,0 0-1 0,0 0-4 15,0 0-1-15,0 0-4 16,0 0-4-16,0 0-6 16,0 0-10-16,0 0-15 15,-7 0-28-15,7 0-9 0</inkml:trace>
  <inkml:trace contextRef="#ctx0" brushRef="#br2" timeOffset="78753.58">11679 7213 420 0,'0'0'4'15,"0"0"1"-15,0 0 1 16,0 0 0-16,0 0 0 0,0 0 0 16,0 0 0-16,0 0-2 15,0 0-5-15,0 0-8 16,0 0-15-16,0 0-54 15,0 0-2-15</inkml:trace>
  <inkml:trace contextRef="#ctx0" brushRef="#br2" timeOffset="80016.2">15451 6936 185 0,'0'0'3'16,"0"0"3"-16,0 0 0 16,0 0 0-16,0 0 3 15,0 0 1-15,0 0 0 16,-9-2 1-16,9 2-4 0,0 0-1 16,0 0 1-16,0 0-2 15,0 9-1-15,0-9 0 16,0 10-1-16,0-10 1 15,14 13-1-15,-4-5 0 0,0-1 0 16,5 0-1-16,3 4 0 16,7 0-1-16,-1-1 0 15,8 0-2-15,3 2-1 16,10 3-1-16,5-3-2 16,4 4 1-16,14-2-2 0,-1 4-5 15,9-1-4-15,11 3-1 16,12-2-7-16,1 7-5 15,7 2-10-15,10-1-10 0,5 5-2 16</inkml:trace>
  <inkml:trace contextRef="#ctx0" brushRef="#br2" timeOffset="81083.37">16333 7231 221 0,'0'0'8'0,"0"0"5"15,6 2 3-15,-6-2 4 16,0 0-1-16,9 5-2 16,-9-5 1-16,10 5-2 0,-10-5-5 15,15 13-5-15,0-6-5 16,10 4-1-16,4 0 0 15,11 7 3-15,8-1 0 0,7 1-1 16,7-2-1-16,7-1 0 16,3 5 0-16,3-5-1 15,4 0 0-15,3 2 0 16,0-1 0-16,-3-2-1 0,1-2 1 16,-8 1-1-16,-5-3 1 15,-10 0-1-15,-4-5 0 16,-12 0 1-16,-8-1 0 15,-9-1 0-15,-5 0 0 0,-7-2 1 16,-12-1 0-16,12 0 0 16,-12 0 1-16,0 0-1 15,0 0 0-15,-10 3-2 16,10-3-5-16,-12 0-7 16,12 0-18-16,0 0-38 0,-11 6-4 15</inkml:trace>
  <inkml:trace contextRef="#ctx0" brushRef="#br2" timeOffset="81383.58">17976 7615 413 0,'0'0'2'0,"0"0"1"0,0 0-1 15,0 0 0-15,0 0 0 16,0 0-2-16,0 0-7 15,0 0-6-15,0-15-44 0,0 15-18 16</inkml:trace>
  <inkml:trace contextRef="#ctx0" brushRef="#br2" timeOffset="82082.39">18480 7643 333 0,'0'0'5'16,"0"0"2"-16,0 0-1 0,0 0 1 16,0 0 0-16,0 0-1 15,7-8 0-15,1 8 1 16,9 0-6-16,3 4-1 16,10 6 0-16,1 0-1 15,15 3 0-15,6 1 1 0,10 4 0 16,16-3-2-16,3 4 1 15,11-1 0-15,13 2 1 16,1-3-1-16,11 6 1 0,33 6 2 31,4-2-1-31,-8 4 1 16,-4-5 0-16,-9 2 0 16,-11-4 3-16,-12 1 0 0,-21-5 1 15,-42-8 0-15,-15-7 2 16,-9 1 1-16,-10-2 0 15,-13-4 0-15,0 0-2 16,0 0-2-16,0 0 1 0,0 0-3 16,0 0-1-16,0 0-1 15,0 0-4-15,0 0-5 16,0 0-4-16,0 0-9 16,0 0-45-16,0 0-12 0</inkml:trace>
  <inkml:trace contextRef="#ctx0" brushRef="#br2" timeOffset="82349.25">20987 8222 462 0,'0'0'2'16,"0"0"0"-16,0 0 1 15,0 0-1-15,0 0-1 16,0 0-1-16,0 0-5 16,0 0-6-16,0 0-24 15,0 0-44-15,0 0-1 0</inkml:trace>
  <inkml:trace contextRef="#ctx0" brushRef="#br2" timeOffset="82850.2">21260 8247 304 0,'0'0'6'15,"0"0"1"-15,13 0 4 16,-13 0-1-16,20 2 2 16,-3 5 0-16,13 6 2 15,7 1 1-15,11 9-6 0,11 2-2 16,15 4-1-16,14 6-2 16,11 2-1-16,15 5-1 15,8 1-1-15,5-2 0 0,11 4 0 16,7-3-1-16,2 1 0 15,2-5 1-15,-2 0 0 16,-5-1 0-16,-8-7-1 16,-10-3 0-16,-25-4 2 0,-14-5 6 15,-23-7-1-15,-16-3 1 16,-18-2-1-16,-14-6-2 16,-14 0-5-16,-5-6-6 15,-7-2-29-15,-1 1-44 0,-6-3-3 16</inkml:trace>
  <inkml:trace contextRef="#ctx0" brushRef="#br2" timeOffset="84066.56">13481 7067 290 0,'0'0'6'0,"0"0"4"16,0 0 2-16,0 0 4 15,0 0 0-15,0 0 2 16,0 0 0-16,0 0-1 0,0 0-6 16,-12 5-3-16,6 8-3 15,-1 1-3-15,0 9-1 16,-6 2 1-16,-4 12-2 16,-3 5 1-16,-8 10-1 0,1 5-1 15,-8 7 0-15,-2 5 0 16,-3 1-2-16,-7 7-1 15,3-3 1-15,-2 0 0 16,4-5-1-16,5-4-2 0,5-5-3 16,5-9-4-16,4-6-7 15,11-7-8-15,7-11-13 16,-2-10-20-16,7-1-15 16</inkml:trace>
  <inkml:trace contextRef="#ctx0" brushRef="#br2" timeOffset="84566.89">12750 8451 440 0,'0'0'6'0,"0"0"1"15,0 0 2-15,0 0 1 16,0 0 1-16,0 0 0 15,0 0 0-15,0 0-5 16,0 0-6-16,0 0 0 0,0 0 0 16,0 0 0-16,0 0 0 15,0 0 0-15,0 0-24 16,-12-1-59-16,12 1-2 16</inkml:trace>
  <inkml:trace contextRef="#ctx0" brushRef="#br2" timeOffset="85082.73">12690 8672 295 0,'0'0'6'16,"0"0"5"-16,0 0 4 15,0 0 2-15,0 0 1 0,0 0 4 16,0 0-3-16,0 0 0 15,0 0-5-15,-7 6-5 16,7-6-3-16,-9 19-3 0,0-1-2 16,0 2 0-16,-1 7-1 15,-3 5 1-15,3 5 0 16,-4 10 0-16,-4-1-1 16,0 5-3-16,-1 3-2 0,1 1 0 15,-1-1-1-15,-4-1-1 16,6-1 1-16,-1-6 0 15,-1-1 0-15,4-5 2 16,2-11 2-16,4 0 0 16,-1-8 0-16,4-4 0 0,1-7-3 15,3 0-3-15,2-10-6 16,0 0-15-16,0 10-30 16,0-10-14-16</inkml:trace>
  <inkml:trace contextRef="#ctx0" brushRef="#br2" timeOffset="85516.36">12139 9854 467 0,'0'0'3'0,"0"0"0"16,0 0 1-16,-8 0-1 15,8 0 0-15,-12 3 0 0,12-3 0 16,-10 7-2-16,10-7-12 15,-7 15-17-15,-3-7-53 16,10-8-1-16</inkml:trace>
  <inkml:trace contextRef="#ctx0" brushRef="#br2" timeOffset="86418.84">11911 10196 328 0,'0'0'6'0,"0"0"2"16,0 0 1-16,0 0 0 15,0 0 1-15,-8 8-1 16,8-8 0-16,-6 20 0 16,2-6-7-16,-4 9-3 0,1-2 0 15,-8 12 0-15,3 6 0 16,-4 4-2-16,-3 4 0 16,-1 2-2-16,-3 4-1 15,-1-4-1-15,2 0-1 0,-6-1-2 16,6-7-1-16,2-3-4 15,5-6-7-15,0-10-14 16,2-2-9-16,9-3-2 16,1-9-1-16,3-8 1 0,0 0 4 15,0 0 4-15</inkml:trace>
  <inkml:trace contextRef="#ctx0" brushRef="#br2" timeOffset="86533.52">11602 10828 155 0,'0'0'7'0,"0"0"2"0,0 0 0 16,0 0 1-16,0 0-8 16,-2 7-30-16,2-7-18 15</inkml:trace>
  <inkml:trace contextRef="#ctx0" brushRef="#br2" timeOffset="87216.14">12596 8583 157 0,'0'0'6'16,"-7"8"2"-16,-3 4 1 15,4 3 3-15,-3 8-1 0,-1 4 0 16,-5 6 0-16,0 13-5 16,0 1-8-16,-7 8-4 15,2-1 2-15,-12 8-5 16,4-1 0-16,-9 4-2 0,3-3-5 16,-7-5-12-16,9 2-21 15,-3-11 1-15</inkml:trace>
  <inkml:trace contextRef="#ctx0" brushRef="#br2" timeOffset="87516.28">12529 8744 347 0,'0'0'11'0,"0"0"3"0,0 0 2 16,0 0-3-16,7 0 0 15,-7 7 0-15,0 14 0 16,-9 8 1-16,-8 11-11 0,-1 5-6 16,-5 14-3-16,-4 6 0 15,-5 4-1-15,-1 3-3 16,1-3-2-16,0-4-7 15,2-6-19-15,7 0-29 16,-2-16-7-16</inkml:trace>
  <inkml:trace contextRef="#ctx0" brushRef="#br2" timeOffset="87816.48">12812 8324 462 0,'0'0'3'0,"0"0"0"0,0 0 0 15,-5-3-1-15,5 3-10 16,-9 17-61-16,9-17-8 16</inkml:trace>
  <inkml:trace contextRef="#ctx0" brushRef="#br2" timeOffset="92082.72">17847 4672 454 0,'0'0'5'16,"0"-15"1"-16,0 5 2 15,-6 2 2-15,1-3 0 0,3-2 0 16,-3 3-2-16,-1 0-8 16,6 10 0-16,-12 5 0 15,12 15 0-15,-5 7 0 16,3 8 0-16,2 5 0 0,0 6 0 15,0 3 0-15,0 1 0 16,0-7 0-16,0-4 0 16,0-9 0-16,0-5 0 15,0-7 0-15,0-9 0 0,0-9 0 16,-3-8 0-16,1-11 0 16,-3-13 0-16,3-8 0 15,-3-10 0-15,5-12 0 16,0-5 0-16,0 0 0 15,5 4 0-15,4 3 0 0,7 6 0 16,-2 9 0-16,9 10 0 16,2 15 0-16,0 7 0 15,12 11 0-15,-2 4 0 16,2 13 0-16,0 6 0 0,-2 8 0 16,-10 3 0-16,-3 9 0 15,-12-5 0-15,-10 1 0 16,-5-2 0-16,-13-3 0 0,-8-7 0 15,-6-5 0-15,-4-3 0 16,1-5 0-16,1-7 0 16,1 1 0-16,11-6 0 15,5 0 0-15,6 0 0 0,11 0 0 16,0 0 0-16,13 2 0 16,5 5 0-16,8 3 0 15,4 0 0-15,3 8 0 16,-1 2 0-16,4-1 0 15,-4 3 0-15,-2-4 0 0,-1 1 0 16,-7-1 0-16,1 2 0 16,-9-8 0-16,-2-2 0 15,-12-10 0-15,16 15-17 16,-6-15-67-16,-10 0-2 0</inkml:trace>
  <inkml:trace contextRef="#ctx0" brushRef="#br2" timeOffset="92483.37">18033 4089 397 0,'0'0'3'0,"-25"-4"2"16,-5 4 2-16,-9 3 1 16,-14 8 1-16,-11 14 2 0,-11 10-1 15,-12 15 2-15,0 19-4 16,7 14 0-16,11 20-1 15,12 11-2-15,17 7-1 16,22 6 0-16,18-6-1 0,23-5 0 16,19-7 2-16,20-12-3 15,13-18-2-15,9-12 0 16,16-18 0-16,-1-19 0 16,10-20 0-16,1-12 0 0,-4-21 0 15,-2-21 0-15,-1-18 0 16,-9-20 0-16,-7-20 0 15,-7-14 0-15,-18-15 0 0,-20-8 0 16,-12-11 0-16,-30 3 0 16,-12 8 0-16,-31 18 0 15,-30 19 0-15,-27 25 0 16,-33 36 0-16,-21 32 0 16,-25 40 0-16,-9 45 0 0,-13 28 0 15,4 50 0-15,13 23-84 16,13 21-8-16</inkml:trace>
  <inkml:trace contextRef="#ctx0" brushRef="#br1" timeOffset="100349.4">4868 14048 229 0,'0'0'3'16,"0"0"0"-16,-4-12 2 15,4 12-1-15,-5-10 2 0,5 10-2 16,-5-12 1-16,5 12 1 15,-5-12-3-15,5 12-1 16,-8-8-2-16,8 8-1 0,0 0 1 16,-5-10 0-16,5 10 2 15,0 0 6-15,0 0 5 16,0 0 4-16,0 0 4 16,0 0 2-16,0 0 3 15,0 0 0-15,0 0-3 0,0 0-5 16,0 0-5-16,0 5-4 15,0 4-3-15,0 7-2 16,0 1-1-16,0 7-2 16,3 10 1-16,1 2-1 0,5 11 1 15,0 5 0 1,-2 7 1-16,1 5-1 0,2 9 1 16,-2-2 0-16,-4 6 0 15,1 2-1-15,1 1 0 0,-1 2-1 16,-3-1 2-16,1 1-3 15,-3 3 0-15,0-5 0 16,0 6 0-16,-3-5 0 0,-2 3 0 16,0 1 0-16,-3 0 0 15,4-5 0-15,-2 0 0 16,4-3 0-16,0 0 0 16,0-3 0-16,2-5 0 15,0-3 0-15,0 0 0 0,0-5 0 16,0-4 0-16,0-2 0 15,2-3 0-15,2-2 0 16,-1-6 0-16,0-6 0 16,1 4 0-16,4-8 0 0,-5-2 0 15,-1-2-2 1,1-5 2-16,-1 0-1 0,1 0 1 16,-3-4-1-16,0-5 1 15,0 3-1-15,0-2 0 0,0-2 0 16,0-2 0-16,0-1-1 15,0 1 0-15,-3-6 1 16,3 3-1-16,0-10 0 16,-2 14 1-16,2-14 0 0,-3 13 0 15,3-13 0-15,0 15 1 16,0-5-1-16,0 0 0 16,0-1 1-16,0 2-1 15,0 1 1-15,0-2-1 16,0 5 1-16,0-6 0 0,0 7 1 15,0-4-1-15,0 1 0 16,0 1 1-16,0 1-1 16,0 0 1-16,0-1 0 0,0 4-1 15,0 0 1-15,0-1-1 16,0-2-1-16,-2-1-3 16,2-2-6-16,0-12-11 15,-6 13-26-15,6-13-35 0,0 0-2 16</inkml:trace>
  <inkml:trace contextRef="#ctx0" brushRef="#br1" timeOffset="102616.78">4896 13862 59 0,'0'0'6'0,"0"0"6"16,0 0 4-16,0 0 5 15,-8-2 2-15,8 2 1 16,0 0 0-16,0 0 1 0,0 0-6 16,0 0-4-16,0 0-4 15,0 0-2-15,0 0-3 16,0 0-1-16,0 0 4 15,0 0 0-15,0 0 2 0,0 0-1 16,0 0 2-16,0 0-2 16,0 0-1-16,0 0-2 15,0 0-2-15,0 0-2 16,0 0-2-16,0 0 0 16,0 0 0-16,10-5-1 0,-2 2 2 15,5 3-1-15,-4-2 1 16,7-1 0-16,-4 1-1 15,1 2 0-15,3-2 0 0,-4 2-1 16,2-3 0-16,-2 3 1 16,1 0 0-16,-4 0 1 15,1 0-1-15,0 0 1 16,-2 0 2-16,-8 0-2 0,16 0 0 16,-16 0 0-16,13-3-1 15,-13 3 1-15,0 0-1 16,8 0 1-16,-8 0 0 15,0 0 0-15,0 0 1 0,0 0 1 16,0 0-1-16,0 0 0 16,0 0 0-16,0 0 0 15,0 0-1-15,0 0-1 16,0 0 1-16,0 0-2 16,0 0 1-16,0 0-1 0,9-2 0 15,-9 2 0-15,0 0 1 16,0 0-1-16,10-5 1 15,-10 5-1-15,11 0 1 16,-11 0 0-16,17-3 0 0,-7 1 0 16,2 2 0-16,-1-3 1 15,3 2-1-15,1 1 0 16,0-3 1-16,3 0-2 0,-1 3 2 16,0-1 0-16,0-2 0 15,3 0 1-15,3-2 0 16,-4 2 0-16,4-1 0 15,0 1-1-15,-1 0 0 0,0 2 0 16,-2-2-1-16,3 3 0 16,-4 0-1-16,4 0 1 15,-3 0 0-15,-3 0-1 16,3 3 1-16,-3-2 0 16,-2 2-1-16,0 1 1 0,-2-1-1 15,-1 0 0-15,1 2 1 16,-1 1-1-16,0-5 1 15,1 5-1-15,-1-5 0 0,-4 4 0 16,4-2 1-16,-12-3-1 16,14 10 0-16,-14-10 0 15,11 5 0-15,-11-5 0 16,0 0 1-16,5 10-1 0,-5-10 0 16,0 0 1-16,0 0 0 15,0 0 0-15,0 10 0 16,0-10 1-16,0 0-1 15,-13 9 0-15,3-6 0 16,-2 4-1-16,-1 0-1 0,-1-1 0 16,-4 1-1-16,1 1-1 15,-1-4 0-15,4 2 1 16,-6-1-1-16,4 0 1 16,2-3 0-16,-1 1 0 0,-3 1 1 15,3-1 0-15,-2 0 0 16,-1 2 1-16,2-3-1 15,-7 1 0-15,0-1 0 0,2 0 0 16,-7 3-1-16,1-2 1 16,2-3 0-16,-3 2 0 15,-2 1 1-15,3-3-1 16,-1 0 0-16,2 0 1 0,-4 3 0 16,3-3-1-16,-1 0 1 15,3 0 0-15,0-3 0 16,3 0 1-16,2 1 0 15,5-3 1-15,3 0 1 16,-1-2 0-16,6 2 0 0,7 5 0 16,-12-10 1-16,12 10-1 15,-13-8 0-15,13 8-1 16,-10-2-2-16,10 2 0 16,-10 0-1-16,10 0-4 0,-10 0-3 15,10 0-9-15,0 0-20 16,0 0-43-16,0 0-3 15</inkml:trace>
  <inkml:trace contextRef="#ctx0" brushRef="#br1" timeOffset="103783.41">5644 13840 325 0,'0'0'1'0,"0"0"1"16,0 0 1-16,2 10 1 15,4 0 1-15,-4 4 2 16,2 9 0-16,2 4 2 16,-4 6 0-16,5 4-1 0,-1 8-1 15,4 1-1-15,-1 4-1 16,4 2 0-16,-1 0-2 16,0 0 0-16,-1 0 0 15,-1 0 0-15,-1 0-1 0,0-2 0 16,-5-4 0-16,-1 2 0 15,-1 1-1-15,1 1 0 16,-3-3 0-16,2 2 0 0,3-4 0 16,-5 3-1-16,2-5 1 15,1 7 0-15,-3-6 1 16,0 1 0-16,0 0-1 16,-3 0 2-16,1-1-2 0,-3-2 1 15,3 4 0-15,-1-5-1 16,1 1 1-16,-1 0-1 15,3-2-1-15,0-3 1 16,0 2 0-16,0-1 0 16,0-1-1-16,0 0 0 0,0-2 0 15,0 2 0-15,0-2 0 16,0-1 0-16,0 4 0 16,0-6 0-16,0 2-1 15,0-4 1-15,0 5 1 0,3-5-1 16,-1-1 0-16,1 3 1 15,-3-2-1-15,2 2 0 16,0 0 1-16,-2 0-1 16,3 1-1-16,-3 0 1 0,0-1 0 15,0 0-1-15,0-1 1 16,-3 1 0-16,3 1 0 16,-2-4-1-16,0 1 1 0,2 1 0 15,0-6-1-15,0 4 1 16,0-2 0-16,0 0-1 15,0 1 2-15,0 1-1 16,0-1 1-16,0-1-1 16,0 3 1-16,0-5 0 15,0 1 0-15,0 5 0 0,0-5-1 16,0 5 1-16,0-7 0 16,0 3 0-16,0 1 0 15,0-7-1-15,0-1 1 0,0-2 0 16,0 2-1-16,0-5 1 15,0 2-1-15,0-5 1 16,0-2 0-16,0 2 1 0,0-2-1 16,0 0 1-16,0-10-1 15,0 11 1-15,0-11-1 16,0 0 1-16,0 12-1 16,0-12 0-16,0 0-1 15,0 0 1-15,0 0-1 0,0 0 1 16,0 0 0-16,0 0 0 15,0 7-1-15,0-7-4 16,0 0-13-16,0 0-61 16,0 0-2-16</inkml:trace>
  <inkml:trace contextRef="#ctx0" brushRef="#br1" timeOffset="105166.24">5346 14340 289 0,'0'0'7'0,"0"0"3"15,0 0 3-15,0 0 3 16,0 0 0-16,0 0 3 15,0 0 2-15,0 0-2 0,0 0-4 16,0 0-5-16,0 0-3 16,0 0-2-16,0 10-2 15,0 0-1-15,0 2-1 16,0 6 0-16,0 4 0 0,2 3-1 16,-2 7-1-16,3 1 0 15,-1-1 0-15,1 7 0 16,-1 2 0-16,0-3-1 0,-2 5 0 15,0-1 1-15,0 0 0 16,3-3 1-16,-3 1-1 16,2-5 1-16,4-6-1 15,-3 1-1-15,1-8 0 16,-1-5-1-16,-1 0-2 0,3-6 0 16,-5-11 1-16,2 13 1 15,-2-13 0-15,0 0 0 16,0 0 2-16,0 0 1 15,0 0 1-15,0 0 0 16,0-8-2-16,0 8-6 0,0 0-10 16,-2-16-45-16,2 16-13 15</inkml:trace>
  <inkml:trace contextRef="#ctx0" brushRef="#br1" timeOffset="105650.28">5381 15412 461 0,'0'0'3'0,"0"0"2"16,0 0 1-16,0 0 1 16,0 0 0-16,-7-1 1 0,7 1-1 15,0 0 0-15,0 0-7 16,0 0 0-16,0 0 0 15,0 0 0-15,0 0 0 16,0 0-17-16,0 0-66 0,0 7-3 16</inkml:trace>
  <inkml:trace contextRef="#ctx0" brushRef="#br1" timeOffset="106252.72">5368 15809 363 0,'0'0'3'0,"0"0"4"16,0 0 0-16,0 0 1 16,0 0-2-16,0 0 1 0,0 10 0 15,0-10 0-15,3 12-3 16,0 1-2-16,-3 2-3 16,2 5-1-16,3 5-1 15,-3 4-3-15,1 6-1 16,1 2-1-16,-1 7 0 0,-1 1-1 15,-2 4 1-15,0-1 1 16,3-2 2-16,-3-3-1 16,0 0 0-16,2-4-1 15,1-7-1-15,0 0-6 0,-1-7-2 16,1 0-6-16,-3-8-3 16,2 1 2-16,-2-6-3 15,0 1-5-15,0-13-2 0,0 14 3 16,0-14 2-16,0 0 5 15,0 8 5-15,0-8-1 16</inkml:trace>
  <inkml:trace contextRef="#ctx0" brushRef="#br1" timeOffset="106650.55">5393 16976 426 0,'0'0'4'0,"0"0"0"15,0 0 0-15,0 0 1 16,-12 0-1-16,12 0 0 15,0 0-6-15,0 0-9 0,0 0-53 16,0 0-14-16</inkml:trace>
  <inkml:trace contextRef="#ctx0" brushRef="#br1" timeOffset="107116.44">5398 17239 422 0,'0'0'3'0,"0"0"2"15,0 0 0-15,0 0-2 16,0 0 0-16,-3 10 0 16,3-10 1-16,0 12-1 15,0-5-2-15,0 6-3 16,3 2 1-16,-3 7 1 15,0-3 0-15,2 9 1 16,-2-1-1-16,3 4-1 0,-3 2-2 16,3 0-1-16,-3 2-4 15,2-1-3-15,-2-1-3 16,0-1-3-16,3-3-1 0,-3 0 1 16,0-4 3-16,0 0 2 15,0-7 3-15,0 0-3 16,0-6-28-16,0-2-23 0,0-10-2 15</inkml:trace>
  <inkml:trace contextRef="#ctx0" brushRef="#br1" timeOffset="112268.36">4675 12857 186 0,'0'0'7'0,"0"0"3"16,0-5 3-16,0 5 3 15,0 0 2-15,0 0 1 0,0 0 1 16,7-8 2-16,-7 8-6 16,18 0-4-16,-6 0-2 15,3 0-2-15,9 0 0 16,4 0-3-16,7 0-2 0,5 0 0 16,4 0-1-16,11 0 0 15,10-3 1-15,4-1-2 16,9-1 0-16,0-2 0 15,7 4 0-15,7-4 0 0,5 1 0 16,5 2-1-16,0-4 1 16,7 1 0-16,5 1 0 15,8 0 0-15,7-2-1 16,4 0-1-16,0-1-1 0,12 1-1 16,3-2 0-16,6 0-1 15,4-1 1-15,1-2 0 16,2-2 1-16,7 2 0 0,-1-2 1 15,2-2 1-15,5 4 0 16,-3-1 0-16,1 3 1 16,2-1-1-16,-8 3 1 15,4-1 0-15,-9 2-1 16,-7 6 1-16,-7-3 0 0,-14 5-1 16,-1 0 1-16,-17 0 0 15,-14 0-1-15,-9 5 1 16,-7-3 0-16,-21 3-1 15,-6-2-1-15,-14-1-8 0,-6-2-14 16,-16 0-43-16,-3 0-6 16</inkml:trace>
  <inkml:trace contextRef="#ctx0" brushRef="#br1" timeOffset="114566.24">4744 12906 255 0,'0'0'7'0,"0"0"2"16,-2-12 3-16,2 12 2 16,0 0 1-16,-7-12 3 15,7 12-1-15,0 0 2 16,-8-10-4-16,8 10-5 0,0 0-2 16,-13 0-2-16,13 0-2 15,-12 6-1-15,2 2-1 16,0 0-1-16,1 0-1 0,-4 1 0 15,1 1 0-15,0 0 1 16,-3 2-2-16,7-2 0 16,-2 1 0-16,0-3 1 15,0 3-1-15,3 2 0 0,-1-3 0 16,3-1-1-16,0 1 1 16,3 0 0-16,2-2 0 15,0 2 0-15,0-10-1 16,0 13 2-16,0-13-1 15,0 18 0-15,0-18 0 0,4 16 1 16,-4-16-1-16,5 16 0 16,-5-16 0-16,11 16-1 15,-11-16 1-15,9 15 0 0,-9-15 0 16,12 10 0-16,-1-6 0 16,-1 4 1-16,-3-4-1 15,4 4 1-15,1-6 0 16,-3 4-1-16,2-4 0 0,-2 3 1 15,3-3-1-15,1 1 0 16,-1-1 0-16,1 1 1 16,-1-1-2-16,4 1 2 0,-4-3 0 15,-2 3 0-15,3-1 0 16,-4 0-1-16,1 1 0 16,0-3 0-16,2 0 0 15,-4 0 0-15,5 0 0 16,-1 0 0-16,0 0-1 15,0 0 1-15,-2 0 1 0,3 0 0 16,2 0-1-16,-3 0 1 16,6 0-1-16,-1 0 2 15,0 0-2-15,4 0 2 16,-2 0-2-16,1 0 1 0,3 0 0 16,4 0-1-16,-5 0 1 15,5 0 0-15,-2 0 0 16,3 0 0-16,-1 0 0 0,3 0 0 15,2 0 0-15,-4-3 1 16,4 1-1-16,3 0 1 16,2-1-1-16,-3 0 1 0,7 3-1 15,-7-2 0-15,3-1 1 16,3 1-1-16,0 2 0 16,2 0 1-16,-2-3-1 15,5 3 1-15,-1-2-1 0,4 2 1 16,-4 0-1-16,6-2 1 15,-5-1-1-15,0 3 0 16,-1 0 0-16,-2 0 0 16,3 0 0-16,-5 0 0 15,5 0 1-15,-3 0-1 0,0 0 0 16,1 0 0-16,-4 0 0 16,5 0 1-16,-3 0-1 15,8 0 1-15,-6 0 0 16,1 0 0-16,4-2 1 0,-2-1 0 15,2 0-1-15,-1-2 0 16,5 4 0-16,-2-5-1 16,2 1 1-16,-2 3-1 15,0-1 1-15,-2 1-1 0,3 0 0 16,2 2 0-16,-4-4 1 16,-2 4-1-16,2 0 0 15,4-1 1-15,-1-2 0 16,2 3-1-16,4-2 1 0,-1 2 0 15,0-3-1-15,3 0 1 16,0 1-1-16,-3 0 0 16,-2-1 0-16,-1 1 0 0,-2-1 0 15,-4 1 0-15,6-1 0 16,-4 1 0-16,0-1 0 16,0 3 1-16,1-3-1 15,-2 1 1-15,2 2 0 16,-1-2 0-16,-4-1 0 0,0 1 0 15,0-1 0-15,-3 1-1 16,4 0 1-16,2-4-1 16,1-1 1-16,5 3 0 15,-5-4-1-15,4-1 1 0,3 1-1 16,5-3 1-16,-7 4-1 16,2 0 1-16,3-1-1 15,2 1 0-15,-2-1 0 0,-3 4 0 16,3-2 1-16,-3 3-1 15,2-4 0-15,-2 6 0 16,-2-5 0-16,-2 4 0 16,-2-3 0-16,-1 1 0 0,0 3 0 15,-8-2-1-15,3 3 1 16,-3 0 0-16,-5 0 0 16,0 0-1-16,-5 0 1 15,-2 0 0-15,-5 0 0 16,-2 0 0-16,-6 0 0 0,-4 0 1 15,-6 0 0-15,-7 0 1 16,12 0 1-16,-12 0 0 16,0 0 2-16,0 0-1 15,0 0 2-15,0 0-1 0,0 0 0 16,0 0-1-16,0 0 0 16,0 0-1-16,0 0-1 15,0 0 0-15,0 0-1 16,0 0-1-16,0 0 1 0,0 0-1 15,0 0 0-15,0 0 1 16,0 0-1-16,0 0 0 16,0 0-1-16,0 0-2 0,0 0-4 15,0 0-8-15,0 0-37 16,0 0-26-16,0 0-4 16</inkml:trace>
  <inkml:trace contextRef="#ctx0" brushRef="#br1" timeOffset="114901.42">10052 12582 329 0,'0'0'2'15,"0"0"0"-15,8 0 2 16,-8 0 0-16,16 0 0 0,0 2 0 15,3 1-3-15,1 1-28 16,-2 4-38-16,4-4-3 16</inkml:trace>
  <inkml:trace contextRef="#ctx0" brushRef="#br1" timeOffset="116466.29">4689 13112 289 0,'0'0'8'16,"0"0"2"-16,0 0 2 15,0 0 3-15,0 0 2 0,0 0 0 16,0 0 1-16,0 0-1 16,0 7-7-16,0 3-2 15,-2 0-4-15,2 8-1 0,0 6-2 16,0 6-1-16,2 5 1 15,4 2-1-15,1 5 1 16,1 2-1-16,-1 6 1 16,3-8-1-16,-2 2 0 0,1 1 1 15,2-2-1-15,-4-7 1 16,0 1 0-16,1-6-1 16,-4-5 3-16,-1-1-3 15,3-2 1-15,-6-8-1 16,2-5-1-16,0-1 1 0,-2-9 0 15,0 10-2-15,0-10 1 16,0 0 1-16,0 0 0 16,0 0 0-16,0 0 0 15,0 0 1-15,0 0-2 0,0 0-3 16,0 0-8-16,0 0-20 16,0 0-45-16,8-7-2 15</inkml:trace>
  <inkml:trace contextRef="#ctx0" brushRef="#br1" timeOffset="117100.04">5594 13196 350 0,'0'0'6'0,"0"0"3"15,0 0 2-15,0 0 2 0,0 0-1 16,0 0-1-16,0 0 0 16,-2 10 1-16,2 0-6 15,0 13-4-15,0-1-1 0,2 7-1 16,1 8 1-16,2 2 0 16,-3 4 0-16,0 0-1 15,3-4 1-15,0 0 0 0,-2-1 0 16,0-4-1-16,2-3 0 15,-3-7 0-15,1-2-2 16,-3-4-1-16,2-4-1 16,-2-4 1-16,0-10-3 15,0 10 0-15,0-10 0 0,0 0-1 16,-7 0-1-16,7 0-1 16,-8-15-7-16,3 6-12 15,2-1-16-15,-2-5-23 16,5-1-7-16</inkml:trace>
  <inkml:trace contextRef="#ctx0" brushRef="#br1" timeOffset="117233.44">5619 13608 241 0,'0'0'8'0,"0"0"1"15,3 7 4-15,-3-7 1 16,0 14 0-16,0-6 0 0,0-1 0 16,0 3-5-16,0 0-22 15,0 0-33-15,0-10-22 16</inkml:trace>
  <inkml:trace contextRef="#ctx0" brushRef="#br1" timeOffset="117333.47">5619 13608 302 0,'22'25'1'16,"-22"-25"0"-16,-12 7-7 16,12-7-45-16,0 0-14 0</inkml:trace>
  <inkml:trace contextRef="#ctx0" brushRef="#br0" timeOffset="120816.06">5040 12074 274 0,'0'0'7'0,"0"0"2"15,0 0 3-15,7 0 0 0,-7 0 3 16,0 0-1-16,8 3 0 16,-8-3 1-16,0 0-7 15,2 10-2-15,-2-10-2 0,3 14-3 16,-3 3 0-16,0 4-1 15,5 4 0-15,0 4 0 16,0 6-2-16,0 2-2 16,2 2-5-16,-5 3-3 0,7-2-8 15,-2 2-12-15,-5-12-32 16,3 5-11-16</inkml:trace>
  <inkml:trace contextRef="#ctx0" brushRef="#br0" timeOffset="121166.22">5065 12123 260 0,'0'0'7'0,"0"0"1"15,5 3 4-15,-5-3 0 0,0 0 0 16,5 10 1-16,0 0-1 16,-5 0 0-16,0 6-5 15,0 2-3-15,0 10-2 16,2 9-1-16,3-1 0 15,3 12 1-15,-3-1-4 0,5 3 0 16,-1-1-6-16,0 0-14 16,-5-11-35-16,6 6-13 15</inkml:trace>
  <inkml:trace contextRef="#ctx0" brushRef="#br0" timeOffset="121484.52">5055 12178 321 0,'0'0'0'16,"0"0"1"-16,0 15-1 15,2-3 1-15,4 13 1 0,-4 7 0 16,6 8 1-16,-4 10 1 16,1 4-1-16,2 5 1 15,2 3 0-15,3 5-1 16,-8 0 0-16,7-3 0 0,-7 2-1 16,7-3 0-16,-4-3-3 15,-2-2-8-15,0-5-23 16,3-3-34-16,-6-13-7 15</inkml:trace>
  <inkml:trace contextRef="#ctx0" brushRef="#br0" timeOffset="121837.13">5075 12352 256 0,'0'0'1'0,"0"0"1"16,7 12 1-16,-4 2 1 16,1 11 1-16,7 5 2 0,-1 12 0 15,2 8 1-15,-6 7 2 16,6 2-2-16,-3 11 0 15,7-1 0-15,-12 5-3 16,4 0-1-16,-5-2 0 0,4 0-2 16,-4 0 0-16,1-5-2 15,-1-7 0-15,-1-6-3 16,1-2-10-16,1-5-23 16,-4-10-33-16,3-7-3 15</inkml:trace>
  <inkml:trace contextRef="#ctx0" brushRef="#br0" timeOffset="122150.21">5174 12784 356 0,'0'0'1'0,"0"0"-1"0,-5 7 0 15,3 2 1-15,0 10 0 16,2 6 2-16,0 8 0 16,0 11 2-16,0 3-1 0,4 10 0 15,4 2 1-15,-1 6-1 16,-1 0-1-16,3-4 0 16,-4 4-2-16,5-6 0 15,-5 0-1-15,0-3 0 0,2-8 0 16,-4-2-4-16,2-14-10 15,-3-3-9-15,3-9-4 16,-2-10-15-16,-3-10-32 16,0 0-6-16</inkml:trace>
  <inkml:trace contextRef="#ctx0" brushRef="#br0" timeOffset="122401.75">5179 13194 365 0,'0'0'6'0,"0"0"2"0,0 0 3 15,0 0-1-15,-10-5-1 16,10 5 0-16,-2 12 0 16,2 3 0-16,0 12-5 15,0 8-3-15,7 9-2 0,-2 9 0 16,0 6 0-16,3 8 1 16,-1 0 1-16,-2 2-1 15,2-4 1-15,-1-3 0 16,-1-8-3-16,-3-10-4 0,3-4-9 15,-3-15-10-15,3-8-16 16,0-4-27-16,-5-13-13 16</inkml:trace>
  <inkml:trace contextRef="#ctx0" brushRef="#br0" timeOffset="122799.87">5217 13444 328 0,'0'0'7'0,"0"0"3"16,0 0 3-16,0 0 1 15,-6 8 0-15,4 1 0 0,2 6-1 16,0 7 0-16,0 5-6 16,2 10-4-16,4 6-1 15,-4 6-2-15,6 4 2 0,-4 1-1 16,1-1 1-16,0-7 0 16,0-2-4-16,1-9-5 15,-1-5-6-15,-1-13-6 16,4-5-13-16,-8-12-10 15,0 0-7-15,7-12-5 0,-7-15 1 16,0-5 7-16,0-5 14 16,0-1 23-16,-3 0 28 15,-1 2 17-15,1 1 11 16,1 11 3-16,-1 7-3 0,3 17-2 16,0 0-8-16,-7 5-13 15,5 16-11-15,-1 7-5 16,3 6-4-16,0 3-1 15,0 6 1-15,3 1-1 0,-1-1-1 16,1-6-4-16,4 0-7 16,-2-15-11-16,-1-10-32 15,2 3-23-15,-6-15-6 16</inkml:trace>
  <inkml:trace contextRef="#ctx0" brushRef="#br0" timeOffset="123383.41">5202 12683 272 0,'0'0'11'0,"0"0"4"15,0 0 4-15,0 0 1 16,0 0 1-16,0 0 0 15,-5 6 1-15,5-6-1 16,0 19-9-16,0-2-6 0,2 11-2 16,3 9-2-16,5 10-1 15,-2 7 1-15,1 11-1 16,-1 1-1-16,2 6 0 16,-2 5-1-16,-1-5-1 15,-2-3-1-15,-1-4-2 0,-4-6-6 16,3-6-12-16,-3-9-30 15,0-9-25-15,0-10-3 16</inkml:trace>
  <inkml:trace contextRef="#ctx0" brushRef="#br0" timeOffset="123599.43">5269 13077 302 0,'0'0'3'0,"-3"13"2"16,3 6 0-16,0 9 3 16,0 12-1-16,0 4 0 0,3 13 1 15,1 5 0-15,2 5-4 16,1-3-4-16,1-2-17 16,9-2-50-16,-9-16-3 15</inkml:trace>
  <inkml:trace contextRef="#ctx0" brushRef="#br0" timeOffset="125750.26">5052 12926 198 0,'0'0'4'0,"0"0"1"16,5 0 4-16,-5 0 2 0,0 0 2 15,0 0 0-15,0 0 3 16,0 0 1-16,0 0-1 16,0 0 0-16,0 0 0 15,0 0-1-15,0 0 1 0,0 0-2 16,0 0 1-16,0 0-2 15,0 0-2-15,0 0-1 16,-2-7-2-16,2 7-1 16,-3-13-2-16,1 3 0 15,2 0 0-15,0-2-1 0,0 0-1 16,0-1 1-16,0-4 0 16,2 1 0-16,1 2 0 15,2 2 0-15,0-3 0 0,3 0-1 16,-1 0 0-16,0 3-1 15,1 1-1-15,2 0 1 16,-1 1-2-16,5 0 1 16,-2 2-1-16,2 3 0 0,1 3 0 15,3 2 0-15,-3 0 0 16,2 7 1-16,0 1-1 16,-1 4 1-16,1 3 0 15,-2 0 0-15,-1 2 0 0,-1 1 0 16,-3 1 0-16,0-1 0 15,-6 2 1-15,5-1-2 16,-5-1 0-16,-1-2 0 16,-1 0 0-16,-2-1 0 0,3-3 0 15,-3-5 0-15,0-7 0 16,0 13 0-16,0-13 0 16,0 0 0-16,0 0 0 15,0 0 0-15,-10-13 0 0,10 13 0 16,-15-19 0-16,3 6 0 15,-1-5 0-15,1-1 0 16,-6-1 0-16,-1 3 0 16,1-3 0-16,-2 2 0 0,3 4 0 15,-5 2 0-15,7 1 0 16,-1 4 0-16,-1 2 0 16,4 5 0-16,1 0 0 15,-3 0 0-15,5 0 0 0,-2 5 0 16,-1 2 0-16,3 4 0 15,1 1 0-15,4 2 0 16,-5 2 0-16,5 6 0 0,2-3 0 16,1 4 0-16,0 2 0 15,2-3 0-15,0-2 0 16,2 2 0-16,3-3 0 16,0-2 0-16,-1-6 0 15,-1-3 0-15,-3-8 0 0,8 12 0 16,-8-12 0-16,0 0 0 15,0 0 0-15,0 0 0 16,5-8 0-16,-5-1 0 16,0-4 0-16,0-1 0 0,-3-6 0 15,1 0 0-15,0 0 0 16,-1 0 0-16,0 1 0 16,0 1 0-16,1 6 0 15,0-1 0-15,2 4 0 0,0 9 0 16,0-10 0-16,0 10 0 15,0 0 0-15,0 0 0 16,0 0 0-16,0 0 0 16,7-3 0-16,-7 3 0 0,10 3 0 15,0 1 0-15,-3 2 0 16,4 1 0-16,-2 0 0 16,1 1 0-16,1-1 0 0,-2-2 0 15,-2 0 0-15,-7-5 0 16,18 8 0-16,-10-6 0 15,4 1-7-15,-12-3-2 16,13 0-6-16,-13 0-3 16,14 0-4-16,-14 0-5 0,0 0-7 15,8-13 2-15,-8 13 3 16,0 0 6-16,-15-7 10 16,3 7 11-16,-4 0 6 15,0 2 11-15,-2 1 8 0,-3 7 2 16,5-5 2-16,-2 4-2 15,6-4-6-15,12-5-6 16,-13 11-3-16,13-11-5 0,-7 9-1 16,7-9-2-16,0 10-1 15,0-10-1-15,20 12 0 16,-6-2-1-16,4-2 1 16,7-1 1-16,0-1 0 0,2-4 0 15,-2-2 1-15,0 0-1 16,0-2 1-16,-6-4 0 15,-1 1 2-15,-6 0 0 16,-2-2 1-16,-10 7 1 0,8-10 0 16,-8 10 0-16,0-10 0 15,0 10 0-15,0-7-2 16,0 7-2-16,-6-11-2 16,6 11 0-16,0 0 0 15,-12-5 0-15,12 5 0 0,0 0 0 16,-10 0 0-16,10 0 0 15,0 0 0-15,-7 8 0 16,7-8 0-16,0 0 0 0,0 0 0 16,0 0 0-16,0 10-3 15,0-10 2-15,0 0 0 16,5 3 0-16,-5-3 1 16,0 0 1-16,0 0 0 0,12 0 1 15,-12 0 0-15,0 0-2 16,0 0 0-16,0 0 0 15,0 0 0-15,-10 0 0 16,10 0 0-16,-20 0 0 0,8 2 0 16,-3 3 0-16,-7-3 0 15,2 1 0-15,-3 5 0 16,1-6 0-16,2 3 0 16,3 0 0-16,2-3 0 15,3 1 0-15,12-3 0 0,-11 0 0 16,11 0 0-16,0 0 0 15,8-5 0-15,-8 5-2 16,20-5 0-16,-7 5 2 16,1 0 0-16,2 0 0 0,5 2 0 15,-1 1 0-15,1 2 0 16,-5-3 0-16,5 1 1 16,-9 0-1-16,1-3 3 0,-13 0-3 15,12 0 0-15,-12 0-3 16,0 0-4-16,0 0-11 15,-7 12-63-15,7-12-4 16</inkml:trace>
  <inkml:trace contextRef="#ctx0" brushRef="#br0" timeOffset="126304.23">5236 13045 392 0,'0'0'4'15,"0"0"-1"-15,0 0 2 16,3 5 0-16,-3 7 0 16,2 9 1-16,0 5 0 0,1 12 0 15,-3 9-2-15,6 12-1 16,-6 8-2-16,5 7 1 16,-3 3 0-16,0 4-1 15,1 1 1-15,2-2-1 16,-3-4 1-16,3-4 0 0,1-7 0 15,-2-3-2-15,4-8 0 16,-4-12-4-16,6-7-3 16,1-10-9-16,-7-5-13 0,-4-20-29 15,12 9-22-15,-12-9-3 16</inkml:trace>
  <inkml:trace contextRef="#ctx0" brushRef="#br0" timeOffset="126599.23">5246 13139 329 0,'0'0'3'0,"0"0"-1"15,0 8 2-15,0 6 1 0,0 11 0 16,0 10 2-16,3 9-1 15,0 16 2-15,2 6-4 16,-1 11 3-16,4 10 2 16,-1 5 1-16,-1 2-1 15,0-2-1-15,0-1 0 16,3-4 1-16,-1-9-1 0,-3-8-2 16,0-10-7-16,2-10-11 15,-2-16-16-15,-3-19-47 16,3-3-5-16</inkml:trace>
  <inkml:trace contextRef="#ctx0" brushRef="#br0" timeOffset="126817.28">5291 13793 343 0,'0'0'7'0,"0"0"3"0,0 0 4 16,0 0 0-16,0 0 0 15,0 0 0-15,-9 10 0 16,9 9 1-16,0 14-6 15,2 3-4-15,2 12-3 0,2 7 0 16,-2 4-4-16,4-2-4 16,-3-5-7-16,-2-5-12 15,2-10-32-15,2-10-22 16,-2-11-7-16</inkml:trace>
  <inkml:trace contextRef="#ctx0" brushRef="#br0" timeOffset="126967.11">5348 13904 357 0,'0'0'9'15,"0"0"4"-15,-13-2 0 16,13 2 0-16,-9 6-1 0,2 8 1 16,2 3 1-16,-1 8-1 15,6 7-9-15,0 5-3 16,0 2-1-16,3-1-5 16,5-3-34-16,1-1-40 0,-6-9-3 15</inkml:trace>
  <inkml:trace contextRef="#ctx0" brushRef="#br0" timeOffset="129433.75">8287 12019 370 0,'0'0'6'0,"0"0"4"0,0 0 1 15,0 0 2-15,0 0 0 16,0 0 2-16,0 0-1 15,0 0 0-15,0 0-5 0,0 0-4 16,3 7-2-16,-3-7-1 16,8 18-2-16,-3-9 0 15,0 4 0-15,2 2 0 0,6 0 0 16,-1 5 1-16,-2-3-1 16,5 6 1-16,-3-4-1 15,5 9 0-15,-2-3 0 16,5 5 1-16,-3 1-1 15,6 2 0-15,-3 4 0 0,2 2 0 16,0 3 0-16,1 1 1 16,0 4-1-16,-6 2 0 15,3 3 0-15,-3 0 1 16,-2 4-1-16,-5 0 1 0,-3-2 0 16,-1 3-1-16,-6-2 0 15,0-1 0-15,-11-3-1 16,-1 2 0-16,-8-1-1 15,-2-2 0-15,-5 0 0 0,-6-3-1 16,-2 0 1-16,-2-1 0 16,-5-4 0-16,0 1 0 15,-1-6-1-15,-1 0 1 16,1-2-2-16,1-6 1 0,3-6-1 16,-2 2 0-16,2-5 1 15,2-3 1-15,2-3-1 16,0 1 1-16,1 1 1 15,4-4 1-15,0 1 0 0,0-5 0 16,8 3 0-16,-6-1 0 16,3-3 0-16,0 3 0 15,1-2 0-15,-1-1 1 16,0-2-1-16,0 2 1 16,2-1 0-16,4-2 0 0,-4-2 1 15,3 1 0-15,6 3 0 16,-2-5 0-16,7 2-1 15,9-3 0-15,-12 0-1 0,12 0-1 16,0 0-1-16,0 0-1 16,0 0-1-16,0 0-4 15,0 0-15-15,-11-3-55 16,11 3-2-16</inkml:trace>
  <inkml:trace contextRef="#ctx0" brushRef="#br0" timeOffset="130066.38">7811 13627 349 0,'0'0'8'16,"0"0"4"-16,0 0 3 16,0 0 0-16,0 0 1 0,0 0 0 15,0 0 0-15,-7 0 0 16,1 10-6-16,-4 5-5 15,1 7-1-15,-7 1-2 16,-3 3 0-16,-4 4 0 0,-4 0 0 16,-3 1 0-16,-5-2 0 15,-2-2-1-15,-3-3 0 16,0-2 1-16,-1-4-2 16,2 0 1-16,7-9 0 0,6 1-1 15,1-4 0-15,9-5 0 16,7 3-2-16,9-4 1 15,0 0 0-15,0 0-1 16,12-8 1-16,3 3 0 0,8-3 0 16,7 1 2-16,2 0 0 15,5-3 0-15,7 2 1 16,1 1-1-16,5-1 1 16,0 3-1-16,0 0 0 15,-1 0 0-15,-2 3 0 0,-5-1 0 16,-5 3-1-16,-4 0 1 15,-8 0-1-15,-5 0 1 16,-8 3 0-16,-12-3-1 0,15 5 0 16,-15-5-5-16,0 0-6 15,0 0-41-15,0 0-32 16,0 0-3-16</inkml:trace>
  <inkml:trace contextRef="#ctx0" brushRef="#br0" timeOffset="133650.37">8292 12026 300 0,'0'0'8'16,"0"0"5"-16,0 0 4 16,0 0 3-16,0 0 5 0,-5-7-1 15,5 7 1-15,0 0-1 16,0 0-7-16,0 0-5 16,-4 3-4-16,-4 9-4 15,1 7-2-15,-3 2-1 0,-2 3-1 16,-4 6 0-16,2 0 1 15,-4-3 0-15,1-2 0 16,2-2-1-16,3-6 1 0,-1-5-1 16,3-2 1-16,0-3 0 15,10-7-1-15,-13 0-1 16,13 0 1-16,-4-13-1 16,4 2 1-16,0-7-1 15,0-1 1-15,4-2-1 0,0 5 0 16,3-4 1-16,0 2-1 15,0 3 1-15,-2 3 0 16,3-1-1-16,0 4 1 16,-1 2 0-16,0-3 1 0,4 2 0 15,1 1-1-15,0-2 1 16,-2 3 0-16,0-2 0 16,2 3 0-16,-4 3 1 15,-8 2-1-15,15-6 2 0,-15 6-3 16,0 0 0-16,8-2 0 15,-8 2 0-15,0 0 0 16,0 0 0-16,0 0 0 0,0 0 0 16,0 0 0-16,12 8 0 15,-12-8 0-15,17 12 0 16,-2-4 0-16,3 2 0 16,6-1 0-16,3 1 0 15,3 0 0-15,0-3 0 0,0 1 0 16,-3 2 0-16,1-8 0 15,-3 3 0-15,-6 0 0 16,-3-5 0-16,-7 3 0 16,-9-3 0-16,16 2 0 0,-16-2 0 15,7 0 0-15,-7 0 0 16,0 0 0-16,0 0 0 16,0 0 0-16,0 0 0 15,0 0 0-15,0 0 0 0,0 0 0 16,0 0 0-16,0 0 0 15,0 0 0-15,0 0 0 16,9 3-68-16,-9-3-26 0</inkml:trace>
  <inkml:trace contextRef="#ctx0" brushRef="#br0" timeOffset="137301.48">4707 9699 297 0,'0'0'4'16,"0"0"2"-16,0 0-1 0,0 0 1 15,0 0 2-15,0 0-2 16,3 8 1-16,-1 6 1 15,0 2-4-15,1 4-1 16,2 10 0-16,0-2-2 16,0 8-6-16,2 1-19 0,5 8-41 15,-3-3-7-15</inkml:trace>
  <inkml:trace contextRef="#ctx0" brushRef="#br0" timeOffset="138150.39">4819 10384 228 0,'0'0'2'0,"0"0"1"16,0 0 3-16,0 0 0 15,0 5 2-15,0 7-1 16,0 6 1-16,0 0-2 16,3 11 1-16,2-2-3 0,-1 5-3 15,1 0 0-15,0-2-1 16,6 2 1-16,-7-2-1 16,4 0 0-16,-1-3 0 15,-2 0-1-15,1-7-4 0,0 1-6 16,-3-6-6-16,0-1-6 15,-1-7-1-15,-2-7-1 16,2 14-7-16,-2-14-16 0,0 0-10 16</inkml:trace>
  <inkml:trace contextRef="#ctx0" brushRef="#br0" timeOffset="138882.85">4928 10984 389 0,'0'0'5'16,"0"0"2"-16,0 0 0 16,0 0-1-16,0 0 0 0,0 5 1 15,0-5-2-15,0 17 2 16,0-7-4-16,0 7-3 16,0 3 1-16,0 8 0 15,3 3 0-15,-1 7 0 0,3-1 1 16,1 2-1-16,-2-1-1 15,4-1 0-15,-4-2 0 16,4-7 0-16,0-5 0 16,-3-2-1-16,-1-7 0 0,1-3-1 15,-5-11 1-15,7 11-2 16,-7-11 1-16,0 0-1 16,0 0 0-16,0 0 0 15,0 0-3-15,0 0-3 0,0 0-8 16,0 0-16-16,0 0-40 15,0 0-5-15</inkml:trace>
  <inkml:trace contextRef="#ctx0" brushRef="#br0" timeOffset="139233.79">5023 11715 462 0,'0'0'4'0,"0"0"1"15,0 0 1-15,0 0 0 0,0 0 0 16,-5 10 1-16,5-10-1 16,0 0-1-16,0 0-3 15,0 0-6-15,0 0-9 0,0-17-54 16,0 17-18-16</inkml:trace>
  <inkml:trace contextRef="#ctx0" brushRef="#br0" timeOffset="139784.56">4787 10114 456 0,'0'0'4'16,"0"0"2"-16,0 0 0 15,0 0 0-15,0 0 0 16,0 0-1-16,0 0 0 0,0 0 1 15,5 8-6-15,-3-1-7 16,-2-7-14-16,-4 18-60 16,4-2-5-16</inkml:trace>
  <inkml:trace contextRef="#ctx0" brushRef="#br0" timeOffset="140083.35">4919 10840 473 0,'0'0'4'16,"0"0"1"-16,0 0 1 16,0 0 0-16,0 0 1 15,0 0-1-15,0 0-2 16,0 0-4-16,0 0 0 16,-10 0-37-16,10 0-48 0,0 0-4 15</inkml:trace>
  <inkml:trace contextRef="#ctx0" brushRef="#br0" timeOffset="143784.5">5112 11945 219 0,'0'0'4'15,"0"0"4"-15,-10 0 2 0,10 0 2 16,0 0 1-16,0 0 3 16,0 0 1-16,0 0 0 15,0 0-1-15,0 0-3 16,0 0-1-16,0 0-3 15,0 0 1-15,0 0-1 0,0 0-3 16,0 0-1-16,0 0-2 16,0 0 0-16,0 0-1 15,0 0 1-15,8 0 0 16,-8 0 0-16,19 0 1 16,-1 0 1-16,0 2 1 0,4-2-1 15,8 0 0-15,-1 0 0 16,7 0-1-16,-2 0-1 15,6-2-1-15,4 0 0 0,-4-1 0 16,7-2 0-16,1 3 0 16,-3-1-1-16,7-2 1 15,-5 2 0-15,0 1-1 16,-5-3 0-16,3 4 0 0,-6-3-1 16,-1 2 1-16,-4 0-1 15,-4-1 0-15,-3 0 1 16,-4 0-1-16,-5 3 0 15,-1 0 0-15,-7-1 1 0,-2 1 0 16,-8 0 0-16,9 0 1 16,-9 0 0-16,0 0 0 15,0 0 1-15,0 0 0 16,0 0 0-16,0 0-1 16,0 0 0-16,0 0-1 0,0 0 0 15,0 0 0-15,0 0-1 16,0 0 0-16,0 0 1 15,0 0-1-15,0 0 0 0,0 0 0 16,0 0 0-16,0 0 0 16,0 0 0-16,0 0 0 15,0 0 0-15,0 0 0 16,0 0-1-16,0 0 1 0,0 0-1 16,0 0 1-16,0 0-1 15,0 0 1-15,0 0 0 16,0 0 0-16,0 0 0 15,0 0 0-15,0 0 1 0,0 0-1 16,0 0 1-16,0 0-1 16,0 0 1-16,0 0 0 15,0 0 0-15,0 0 1 16,0 0-1-16,0 0 1 0,-5 0 0 16,5 0-1-16,0 0 1 15,0 0-1-15,0 0 1 16,0 0-2-16,0 0 0 15,0 0 0-15,0 0-2 0,0 0 1 16,0 0 1-16,0 7-1 16,0-7 0-16,0 19 1 15,3-6-1-15,-1 5 1 0,1 1 0 16,-1 9 0-16,3-4 0 16,1 9 0-16,-4-1 0 15,0 2 0-15,1 4 0 16,-1-2 0-16,1 2 1 0,-1-1-1 15,-2-2 0-15,2-1 0 16,-2 1 0-16,0-3 0 16,0-1 0-16,0-2 0 15,0-4-1-15,0-3 1 16,0 0-1-16,3-2 1 0,-3-5-1 16,2-3 1-16,-2 1 0 15,3-3 0-15,-3-10 0 16,0 14 0-16,0-14 0 0,0 7 0 15,0-7 0-15,0 11 0 16,0-11 0-16,0 0 0 16,0 12 0-16,0-12 0 15,0 0 0-15,-3 10 0 16,3-10 0-16,0 0 0 0,0 0 0 16,0 10 0-16,0-10 0 15,0 0 0-15,-2 10 0 16,2-10 0-16,0 10 0 0,0-10 0 15,0 10 0-15,0-10 0 16,0 13-1-16,0-13 1 16,0 11 0-16,0-11 0 15,0 10 1-15,0-10-1 16,0 10 0-16,0-10 0 0,0 0 0 16,-3 13 0-16,3-13 0 15,0 0 0-15,0 12 0 16,0-12 0-16,0 0-1 0,-2 10 1 15,2-10 0-15,0 0 0 16,0 0 0-16,0 10 0 16,0-10 0-16,0 0 0 15,0 0 1-15,0 0-1 0,0 7 1 16,0-7 0-16,0 0-1 16,0 0 1-16,0 0 1 15,0 0-1-15,0 0 1 16,0 0-2-16,0 0 0 0,0 0 0 15,0 0 0-15,0 0 0 16,0 0-10-16,0 0-73 16,0 0-2-16</inkml:trace>
  <inkml:trace contextRef="#ctx0" brushRef="#br0" timeOffset="146333.81">5363 14207 233 0,'0'0'7'0,"0"0"4"16,0 0 3-16,0 0 3 0,0 0 1 16,0 0 0-16,0 0 1 15,0 0 0-15,0 7-5 16,0-7-5-16,2 20-3 16,-2-5-4-16,3 7-2 0,3 3-1 15,1 9 0-15,0 4-3 16,0 6 1-16,-2 2-1 15,3 5 1-15,-1 1 1 0,1 8-1 16,-1-1 2-16,-1 0 1 16,-2 6-2-16,3-6 2 15,1 5 0-15,-1-1-1 16,-4 1 1-16,2 3 0 16,-2-8 1-16,-1 10-1 0,-2 0 0 15,0 4 2-15,0 1-2 16,0-5 0-16,0 6 0 15,0-3 0-15,0 2 0 0,0-2 0 16,0-3-2-16,-2 1 1 16,-1-3-2-16,1-1-6 15,-1-4-2-15,0-2-4 16,3-6-6-16,0-2-9 16,0-7-14-16,0-5-14 0,3-4-11 15</inkml:trace>
  <inkml:trace contextRef="#ctx0" brushRef="#br0" timeOffset="146950.09">5348 14449 239 0,'0'13'4'16,"0"9"2"-16,0 10 1 16,3 13 3-16,-1 15-1 0,3 9 3 15,0 13 1-15,0 12 2 16,1-2 0-16,1 4-1 16,0 4-1-16,-5-2 0 15,1 4-2-15,-1-1 0 0,-2 2-3 16,0 0-1-16,0 4-3 15,0-3-2-15,0-3-1 16,3-1-2-16,-1-5-2 16,1-2-1-16,0-5-6 15,2-3-5-15,-3-8-5 0,3-3-12 16,2 0-35-16,-5-15-11 16</inkml:trace>
  <inkml:trace contextRef="#ctx0" brushRef="#br0" timeOffset="147450.09">5311 14507 253 0,'0'0'4'0,"0"0"4"0,0 11 4 16,0 12 1-16,3 2 1 16,2 20 0-16,-1 6 1 15,4 16-1-15,-1 18-3 0,3 11-4 16,0 6-2-16,-3 12-2 16,4 9-1-16,-4 4 1 15,3-1 0-15,-5 3 4 16,0 5-1-16,-5-7-1 15,0 1 1-15,0-5-1 0,0-4 0 16,0-2-1-16,-3-3 0 16,1-9-3-16,-1-11-2 15,3-6-6-15,0-13-8 16,0-11-18-16,8-4-38 0,-5-21-7 16</inkml:trace>
  <inkml:trace contextRef="#ctx0" brushRef="#br0" timeOffset="147753.23">5376 16310 333 0,'0'0'3'0,"-2"20"2"0,2-1 2 16,0 11 1-16,0 13 1 15,0 11 0-15,0 13 1 16,2 9 1-16,0 9-3 16,3 4-3-16,0-1-3 0,0-42-7 15,0 3-11-15,-3-2-34 16,4 5-23-16,-1-7-6 15</inkml:trace>
  <inkml:trace contextRef="#ctx0" brushRef="#br0" timeOffset="147851.35">5423 17323 169 0,'0'0'-35'15,"0"0"-16"-15</inkml:trace>
  <inkml:trace contextRef="#ctx0" brushRef="#br1" timeOffset="161633.32">10288 12508 377 0,'0'0'8'16,"0"0"2"-16,0 0 2 16,0 0 1-16,0 0 2 15,0 0 1-15,0 0 1 0,0 0-1 16,0 0-6-16,0 0-3 16,0 0-2-16,0 7 0 15,0-7-5-15,0 22 0 0,0-7 0 16,2 5 0-16,0 5 0 15,3 1 0-15,4 2 0 16,-5-1 0-16,1 3 0 16,2-7 0-16,-4 4 0 15,-3-5 0-15,-3-5 0 16,-4 2 0-16,0-1 0 0,-6-5 0 16,0-1 0-16,-1 1 0 15,-1-7 0-15,1 7 0 16,1-8 0-16,1 2 0 0,-2-1 0 15,10 4-20-15,4-10-64 16,-10 7-4-16</inkml:trace>
  <inkml:trace contextRef="#ctx0" brushRef="#br1" timeOffset="164732.91">7055 10456 420 0,'0'0'6'0,"0"0"3"15,-5-5 2-15,5 5 1 16,0 0 0-16,-9-5 1 15,9 5 0-15,0 0 0 16,-5 5-11-16,5 6-2 0,0 5 0 16,2 5 0-16,5 4 0 15,1 7 0-15,1 2 0 16,2 5 0-16,1-1 0 16,1 4 0-16,-1-8 0 0,0 4 0 15,1-5 0-15,-3-7 0 16,-3-4 0-16,-1-4 0 15,1-8 0-15,-2 1 0 16,-5-11 0-16,0 0 0 0,0 0 0 16,12-11 0-16,-10-9 0 15,4-5 0-15,-1-6 0 16,4-7 0-16,1-1 0 16,3-9 0-16,-1 3 0 0,1-2 0 15,1 6 0-15,4-2 0 16,-1 6 0-16,3 5 0 15,-5 5 0-15,-2 7 0 16,-5 2 0-16,3 8 0 16,-11 10 0-16,11-7 0 0,-11 7 0 15,0 0 0-15,0 0 0 16,0 0 0-16,0 6 0 16,0-6 0-16,0 11 0 15,0-11 0-15,0 15-83 0,0-15-7 16</inkml:trace>
  <inkml:trace contextRef="#ctx0" brushRef="#br1" timeOffset="165216.32">7232 9993 365 0,'0'0'7'0,"-12"-7"0"16,-1 2 4-16,-4-1 0 0,-8 6 0 16,-5 3 1-16,-11 12 2 15,-5 10-2-15,-4 19-4 16,-8 13-1-16,5 17-3 16,-2 15-1-16,7 13 1 15,10 13-2-15,7 1 0 0,16 2 1 16,13-1 0-16,11-10 0 15,19-6 0-15,9-12-1 16,18-12 1-16,12-14-1 16,4-22 1-16,9-13-2 0,5-16 0 15,1-15-1-15,3-22 1 16,4-17-1-16,-8-14 0 16,-6-17-1-16,-7-15 1 15,-7-12 1-15,-8-11 1 0,-15-13 2 16,-8-7-4-16,-16-6 0 15,-15-4 0-15,-8 5 0 16,-25 7 0-16,-12 15 0 0,-17 13 0 16,-21 26 0-16,-15 25 0 15,-15 31 0-15,-8 21 0 16,-10 23 0-16,2 29 0 16,1 16 0-16,12 27 0 0,8 14-64 15,29 0-27-15</inkml:trace>
  <inkml:trace contextRef="#ctx0" brushRef="#br0" timeOffset="190268.8">18052 13593 234 0,'0'0'7'0,"0"0"4"16,0 0 2-16,0 0 2 16,0 0 3-16,0 0 1 15,0 0 1-15,0 0 0 16,0 0-4-16,0 0-4 0,0 0-4 16,11 0-2-16,-11 0-1 15,0 9-1-15,0 1-1 16,0 3 1-16,1 3 1 15,3 9 1-15,1 3 2 0,-1 9-1 16,4 8 2-16,2 6-1 16,-3 12-1-16,3 4 0 15,-3 7-1-15,1 5-1 0,0 8-1 16,-4 2-1-16,-1 5 0 16,-1 5-2-16,-2 1 1 15,0 1-1-15,-2 5 1 16,-3-4-2-16,3 4 1 15,-6 1 0-15,6-3 0 0,0 0-1 16,-4-2 1-16,1-3 0 16,3 0 0-16,-1 0 0 15,-2-2 1-15,1 0-1 16,-1-6 1-16,-1-3-2 0,1-6 0 16,0-4 0-16,1-9 0 15,-1-12 0-15,1-7 0 16,3-8-3-16,-1-10-3 15,-2-7-3-15,4-8-6 0,0-7-7 16,0-10-59-16,0 0-4 16</inkml:trace>
  <inkml:trace contextRef="#ctx0" brushRef="#br0" timeOffset="191203.03">20149 13416 159 0,'0'0'13'0,"0"0"5"0,-7-7 6 16,7 7 5-16,0 0 2 15,0 0 2-15,0 0-1 16,0 0 0-16,0 0-11 16,0 0-5-16,0 19-3 0,0 9-4 15,0 12-3-15,0 10 0 16,2 12 0-16,6 14 2 15,2 13 0-15,0 8 0 16,3 4-2-16,-1 3 1 0,0 5-2 16,-4 0 1-16,-1 8-2 15,-2-6 0-15,-5 1 0 16,0-1-1-16,-2 1-3 16,-3-6 0-16,-3 0 0 15,-2-2 0-15,5-7 0 0,-2-3 0 16,2-3 0-16,3-11 0 15,-1-3 0-15,0-5 0 16,-2-7 0-16,3-8 0 0,-3-8 0 16,0-4 0-16,-2-8 0 15,-1-7 0-15,-2-9-5 16,3 0-11-16,-4-14-27 16,11-7-42-16,-9 3 0 0</inkml:trace>
  <inkml:trace contextRef="#ctx0" brushRef="#br0" timeOffset="192613.76">18080 13382 306 0,'0'0'6'15,"0"0"4"-15,0-10 0 0,0 10 3 16,5-14 0-16,3 3 3 15,-1-2-1-15,10-3 1 16,3-2-6-16,7-2-2 16,11 1-2-16,7-3 0 0,6-3-2 15,14-3 0-15,5 3 0 16,7-2 0-16,5 2-2 16,5 3 1-16,-1 1-2 15,4 5 0-15,-4 3 1 16,2 4-1-16,2 1-1 0,-1 3 1 15,-2-2-1-15,3 2 1 16,-2 2-1-16,0 0 1 16,-1 3-1-16,-5 0 0 15,-8 3 0-15,-5 3 0 0,-6 6 0 16,-9-2 0-16,-6 5-1 16,-8 1 1-16,-6 0 0 15,-4 0-1-15,-5 0 1 16,-3 1 0-16,-4 0-1 0,-3-1 1 15,-3 0 0-15,-2 2 0 16,0-1-1-16,-5 1 1 16,0 2 0-16,-3-2 0 0,1-2 0 15,-3 1 0-15,0 4 1 16,-3-2 0-16,-4-4-1 16,0 2 1-16,-6 1 0 15,1-1 0-15,-8 1 0 16,-2-4-1-16,-5 3 2 0,-6 3-1 15,-5-2-1-15,-1 2 1 16,-8-3 0-16,4-2 0 16,-3 0-1-16,-7-3 0 0,3-2-1 15,-2 0 0-15,-2-3-1 16,-4 1 1-16,-4-4-1 16,-2 2 0-16,-1-5 1 15,-4 5-1-15,-5-3 0 0,1 1 1 16,-2-4-1-16,-2 4 0 15,0-3 1-15,0-1-1 16,0 3 0-16,3-3 1 16,0 0 0-16,1 0 0 0,1 0 0 15,3 0 1-15,-2 0 0 16,12-3 1-16,-1 2-1 16,9-7 1-16,3 2 0 15,6-1 1-15,7-3 0 16,8 1 1-16,7-1-1 0,1-1 0 15,3 4 0-15,6-3 0 16,2-2-1-16,1 2 0 16,2-1-1-16,5 11 0 15,-9-14 0-15,9 14 0 0,-11-15 0 16,11 15-1-16,-13-12 2 16,13 12-1-16,-11-13 2 15,11 13 1-15,-13-12 0 0,13 12 0 16,-10-15 1-16,10 15-1 15,-7-13 1-15,7 13 0 16,-8-12-1-16,8 12-2 16,-5-9 1-16,5 9-1 0,0 0 0 15,-5-10 0-15,5 10-1 16,0 0-1-16,0 0-3 16,0 0-4-16,0 0-10 15,0 0-64-15,18-6-2 16</inkml:trace>
  <inkml:trace contextRef="#ctx0" brushRef="#br3" timeOffset="196916.08">17953 13382 166 0,'0'0'3'16,"0"0"0"-16,0 12 4 0,0-12 7 16,0 0 6-16,-2 10 6 15,2-10 3-15,0 0 2 16,0 0-1-16,0 0-1 15,0 0 0-15,0-7-6 0,0-13-6 16,0-3-3-16,0-11-4 16,0-6-1-16,0-14-1 15,0-6 1-15,2-15-3 16,-2-10-1-16,3-15 0 16,-1-9-1-16,-2-12 0 0,0-11 1 15,0-14 0-15,-5-5-5 16,-2-5 0-16,0 0 0 15,-4-1 0-15,4 0 0 16,0 0 0-16,-3 4 0 0,10 4 0 16,0 3 0-16,7 5 0 15,0 9 0-15,3 7 0 16,6 8 0-16,-4 8 0 16,-3 14 0-16,2 11 0 0,-2 15 0 15,-1 9 0-15,-3 11 0 16,0 14 0-16,0 9 0 15,-5 10 0-15,0 4 0 0,0 12 0 16,0 0-2-16,0 0-13 16,0 15-25-16,0-1-45 15,-2 4-2-15</inkml:trace>
  <inkml:trace contextRef="#ctx0" brushRef="#br3" timeOffset="198385.42">20117 13090 100 0,'0'0'6'16,"0"0"11"-16,-5 0 11 0,5 0 6 16,0 0 1-16,0 0 0 15,0 0 0-15,0 0 1 16,0 0-5-16,0 0-8 0,0 0-7 16,0 0-4-16,0 0-3 15,0 0 1-15,0-13-1 16,0-2 1-16,0-4-1 15,0-12-2-15,0-5-3 16,0-14 0-16,0-12-1 0,-2-7 0 16,-1-18-1-16,-4-10-1 15,2-9 0-15,-5-13 1 16,0-8-1-16,3-6 1 16,-4-2-1-16,4-5 0 0,-2 1 0 15,4 0 0-15,-2 3 0 16,5 5-2-16,0 7 2 15,-3 7-2-15,3 6 1 16,-5 14 0-16,-3 8 1 0,2 13-1 16,-4 13 1-16,2 6 1 15,-3 10 0-15,1 13 0 16,5 1-1-16,-1 7 1 16,3 3-1-16,0 3 1 0,3 3 0 15,-1-1-1-15,1 7 0 16,2-4 0-16,-2 5 2 15,-1-1-3-15,3 1 0 0,0 10 0 16,-6-16 0-16,4 6 0 16,2 0 0-16,-3-5 0 15,1 2 0-15,2 1 0 16,0-3 0-16,0 0 0 16,0-2 0-16,0 6 0 0,0-1 0 15,0 0 0-15,0-1 0 16,0 4 0-16,0 9 0 15,0-16 0-15,0 16 0 16,-2-8 0-16,2 8 0 0,0-11 0 16,0 11 0-16,0 0 0 15,0-10 0-15,0 10 0 16,0 0 0-16,0 0 0 0,-3-10 0 16,3 10 0-16,0 0 0 15,0 0 0-15,0 0 0 16,0 0 0-16,0 0 0 15,0 0 0-15,0 0 0 0,0 0 0 16,0 0 0-16,0 0 0 16,0 0 0-16,0 0 0 15,0 0 0-15,0 0 0 16,0 0 0-16,0 0 0 0,0 0 0 16,0 0 0-16,0 0 0 15,0 0 0-15,0-9 0 16,0 9 0-16,0-13 0 15,0 13 0-15,0-15 0 16,0 2 0-16,3 4 0 0,-3-4 0 16,2 4 0-16,-2-1 0 15,0 10 0-15,2-10 0 16,-2 10 0-16,0 0 0 16,0-10 0-16,0 10 0 0,0 0 0 15,0 0 0-15,0 0 0 16,0 0-10-16,0 10-12 15,0-10-24-15,5 17-40 0,1-5 1 16</inkml:trace>
  <inkml:trace contextRef="#ctx0" brushRef="#br3" timeOffset="199699.92">17891 9829 185 0,'0'0'3'15,"0"0"2"-15,0-10 2 0,0 10 3 16,18-15 2-16,-4 4 2 16,14-4 3-16,9-3 1 15,6-5-2-15,19 4 0 16,9-3-3-16,14 0 0 16,10-1-5-16,11 5 0 0,1 2-3 15,9 0-1-15,4 7-1 16,-6 1-1-16,-10 3-1 15,1 2 1-15,-8 3-2 16,-5 6 1-16,-5-1-2 0,-9 2 1 16,-4 3-1-16,-10 5 1 15,-4-3-1-15,-9 3-1 16,-3 2 1-16,-13 3-1 16,-5 0 2-16,-8 1-1 0,-6 2 1 15,-4-2-1-15,-5 1 1 16,-5-2 1-16,3-1 0 15,-5-1 1-15,0-3 1 0,-2 2 0 16,-3-2 0-16,-7-3 2 16,-8 3 0-16,-5 0-1 15,-8 2 2-15,-6-2-3 16,-10 3 0-16,-5-1 0 16,-10-2-1-16,-8-1-1 0,-2 1 1 15,-6 0-1-15,-2-2 0 16,-4-4 0-16,-2-3-1 15,1-2 1-15,3-1 0 16,1-3-1-16,2 0 1 0,-1-3-1 16,3 2 1-16,3-5-1 15,5 3 0-15,1 1 0 16,5 2 0-16,5-3 0 16,9 0 0-16,5-1 1 0,7 0-1 15,7-2 1-15,9-1 0 16,9-5-1-16,1-1 0 15,8 1 0-15,2-6-1 0,6 0-1 16,4 1 0-16,9 1-1 16,-2 0 0-16,6 7 1 15,0 1-1-15,8 4-1 16,-4 4-11-16,8-6-50 16,6 13-6-16</inkml:trace>
  <inkml:trace contextRef="#ctx0" brushRef="#br4" timeOffset="204769.62">19036 11866 215 0,'0'0'6'0,"0"0"4"16,0 12 1-16,0 0 3 16,0 6 2-16,0 7 1 15,0 4 1-15,0 10 0 0,3 7-5 16,3 8-1-16,-2 10-2 16,1 6-1-16,2 2-3 15,1 2 0-15,2 3 0 0,-3-1-2 16,3-3-1-16,-3-4-4 15,-1-6-5-15,-1-7-16 16,-3 1-29-16,-2-15-21 16</inkml:trace>
  <inkml:trace contextRef="#ctx0" brushRef="#br4" timeOffset="205132.69">19103 12026 353 0,'0'0'6'15,"0"0"1"-15,0 0 2 16,0 6 0-16,0 6 1 15,0 10 1-15,-5 8 0 0,3 15 1 16,-3 9-6-16,0 16-1 16,3 9 1-16,2 10-2 15,2 8-2-15,3 7 0 0,2 1 0 16,-2 3-1-16,1 1 0 16,-4 1-1-16,1 2 2 15,-3-7-1-15,0 1-1 16,0-6-4-16,0-14-8 15,2-7-20-15,10-10-45 0,-9-14-2 16</inkml:trace>
  <inkml:trace contextRef="#ctx0" brushRef="#br4" timeOffset="205487.24">19114 12676 349 0,'0'0'1'0,"0"0"3"16,0 10 4-16,0 7 4 0,2 11 2 15,3 11-1-15,0 10 2 16,-3 14 0-16,5 11 0 15,-1 7-1-15,-1 14-4 0,-3 1-2 16,1 6-1-16,-2 0-1 16,-1-1 0-16,0 0 0 15,0 1-1-15,4-3-2 16,-4-7-3-16,4-8-2 16,-1-6-1-16,3-9-6 0,-1-13-6 15,-1-6-11-15,-1-18-12 16,-6-14-41-16,3-6-5 15</inkml:trace>
  <inkml:trace contextRef="#ctx0" brushRef="#br4" timeOffset="207386.11">19178 13409 369 0,'0'0'8'0,"0"0"4"15,0 0 1-15,-2-10 2 0,2 10-1 16,0 0 0-16,-7 8 0 15,1 13 1-15,3 15-7 16,3 14-3-16,0 11-2 0,3 16-1 16,-1 12 1-16,4 10 0 15,-1-2 0-15,-3 2 0 16,1-8-1-16,-1-4 0 16,1-10-3-16,-1-13-2 0,-2-11-1 15,0-20-1-15,0-5-1 16,0-18-1-16,0-10 0 15,0-30-1-15,-2-7 1 16,-1-15 4-16,3-5 1 16,-2 0 2-16,2 0 2 0,-3 5 2 15,3 12 3-15,0 8-1 16,0 15 1-16,0 17-2 16,-2 7-1-16,-3 18 0 15,3 13-2-15,-4 6-2 0,3 13 0 16,-1 7 0-16,0 3 0 15,3 5 1-15,-2-5 0 16,3-4 1-16,0-10-1 16,0-11-1-16,0-4-1 0,0-14-2 15,0-6-2-15,0-8 0 16,0-10-1-16,0-8 0 16,0-6 1-16,0-11-1 0,0-7 2 15,0-5 0-15,3-5 3 16,-2-1 2-16,3 9 2 15,-4-2 1-15,0 10 0 16,2 6 1-16,-2 10-1 16,0 10 1-16,0 6-1 0,-2 12-1 15,-2 2-2-15,4 5 0 16,-1 0-1-16,-2 5 0 16,1 0 1-16,2-1-1 15,0-7 0-15,0-4-2 0,0-1 0 16,0-5-3-16,0-12 1 15,2 13-1-15,-2-13 0 16,0-7 0-16,0-9 1 0,0-6 0 16,0-12 2-16,0-16 0 15,0-14 0-15,3-21-1 16,2-14-1-16,-1-20 0 16,1-7-1-16,4-18-1 15,-5-1 1-15,4-4-1 0,-1 0 3 16,-1 10-1-16,-2 1 2 15,-1 8 1-15,-3 7 1 16,0 6 2-16,-5 6-1 16,-6 10 1-16,2 9 2 0,2 13 2 15,-4 14 2-15,0 16 1 16,3 9-3-16,3 17 1 16,5 23-1-16,-16 0 2 15,9 20-3-15,0 20-1 0,1 12-1 16,-1 17-2-16,5 21 2 15,-1 11 0-15,3 13 0 16,0 13-1-16,5 9-1 0,2 3 0 16,1 4 2-16,2 6 1 15,-3-1-1-15,6 1 0 16,-2-5-1-16,2-3-2 16,0-13-1-16,2-4-3 15,-2-14-6-15,-1-14-8 0,-5-23-10 16,-1-11-17-16,-1-26-14 15,-5-14 1-15,0-22 7 16,-9-14 12-16,2-23 10 16,-2-28 13-16,-1-17 12 0,-3-24 22 15,3-16 13-15,3-14 0 16,1-10-10-16,1-10-8 16,5 0-6-16,0 0-5 15,0 10 2-15,3 4 7 0,-1 9 3 16,-2 4 0-16,0 8 6 15,0 7 0-15,-2 5 1 16,-3 7 3-16,-1 18-2 16,2 14-4-16,2 13-3 0,0 20-4 15,-1 20-2-15,3 27 0 16,0 29-1-16,-2 33-4 16,2 22-1-16,0 30-2 15,0 27 1-15,0 26 0 0,2 8 1 16,-2 11 0-16,3-3 0 15,1-3 0-15,-1-9-3 16,-2-14 0-16,3-23 0 16,3-19-5-16,-5-21-9 15,4-25-13-15,1-21-7 0,-2-29-2 16,-5-29-2-16,12-14 3 16,-4-36 0-16,-3-29 4 15,-2-23 11-15,-3-27 15 0,0-14 7 16,-5-16 5-16,0-11 0 15,-6 2 2-15,4-6 3 16,0 3 0-16,0 2 1 0,-2 10 0 16,5 4 0-16,0 6-1 15,0 8-1-15,0 7 0 16,-5 19 5-16,2 17 3 16,-2 21-3-16,1 17-2 15,0 20-2-15,-1 32 1 0,-1 22 2 16,3 45-1-16,1 28-6 15,1 32-4-15,5 27-1 16,0 27 0-16,5 23 1 16,-3 15 0-16,9 2-1 0,1-2-1 15,1-11 0-15,-6-9 0 16,0-10 0-16,-2-16-2 16,-2-18-1-16,1-16-4 15,0-20-6-15,-2-21-8 0,-2-28-3 16,0-18-1-16,3-26-1 15,-3-18 0-15,4-28 1 16,-4-26 5-16,0-15 4 0,0-26 8 16,-2-11 2-16,0-16 1 15,-1-4 1-15,1-8 0 16,-2 0 3-16,4 3 3 16,0 5 5-16,6 9 3 15,-1 9 3-15,1 14 4 0,-2 12 2 16,-2 15 4-16,0 14-3 15,-2 17-3-15,0 18-4 16,-2 24-5-16,-5 30-2 16,0 26-3-16,-2 23-3 0,5 23-2 15,-1 19 0-15,0 16 2 16,3 11-1-16,-1 4 1 16,3-9-1-16,0-2 0 15,0-14-4-15,3-14-5 0,1-20-8 16,4-12-21-16,9-19-45 15,-7-24-2-15</inkml:trace>
  <inkml:trace contextRef="#ctx0" brushRef="#br4" timeOffset="207582.96">19152 14003 236 0,'0'0'15'0,"0"0"5"16,-1-9 1-16,1 9-2 15,0 0 0-15,-7 8 0 0,7 8-2 16,-3 12 3-16,-3 11-14 15,4 6-7-15,0 8-1 16,2 0-1-16,0 0-5 16,0-6-5-16,2-8-1 15,4-14 1-15,-4-15-7 0,-2-10-21 16,15-20-23-16,-8-20-8 16</inkml:trace>
  <inkml:trace contextRef="#ctx0" brushRef="#br4" timeOffset="207866.18">19208 12205 315 0,'0'0'7'0,"0"0"1"0,0 0 0 15,0 0-2-15,-13 7 2 16,13 18 3-16,0 17 1 15,0 20 0-15,0 15-5 0,11 21-2 16,-2 25-1-16,3 22 2 16,1 14-1-16,4 12-1 15,-1 5 0-15,1 2 1 16,-4 6-1-16,-6 1-1 0,-2-8-1 16,-5-14-2-16,0-10-2 15,0-17-6-15,-5-19-10 16,-2-17-25-16,-1-29-32 15,8-23-4-15</inkml:trace>
  <inkml:trace contextRef="#ctx0" brushRef="#br4" timeOffset="208050.55">19307 14437 310 0,'0'0'9'0,"0"0"2"0,0 0-2 15,0 0 1-15,-9 15 2 16,1 2 0-16,3 5 1 15,0 3 0-15,-2 7-9 16,2 1-2-16,0 1-1 0,1-6-6 16,2-1-10-16,2-7-24 15,-5-5-30-15,5-5-7 16</inkml:trace>
  <inkml:trace contextRef="#ctx0" brushRef="#br4" timeOffset="208216.83">19303 14507 333 0,'0'0'4'0,"-3"4"2"0,-2 6 2 16,0 8 1-16,0 1 1 15,-3 9 0-15,4 7 1 16,-4 2-2-16,2 2-10 16,4 3-18-16,2-4-49 15,0-4-4-15</inkml:trace>
  <inkml:trace contextRef="#ctx0" brushRef="#br4" timeOffset="211251.39">18944 10664 283 0,'0'0'2'16,"0"0"-1"-16,0 0 2 15,0 0 4-15,0 0 0 0,3 10 3 16,-1 0 2-16,4 2 0 16,-4 11-1-16,3-1 0 15,-2 8 0-15,1 5-3 0,1 2-1 16,-2 2-3-16,-1 5 0 15,4-3 0-15,-1-2-2 16,-2 1 0-16,3-8-3 0,-1 2-3 16,0-6-2-16,-3-6-4 15,4-2-7-15,-6-5-1 16,2-3 0-16,1-2-2 16,-3-10 3-16,0 0 2 15,0 0 4-15,0 0 1 0,0 0-8 16,9 0-17-16,-9 0-22 15,0-7-3-15</inkml:trace>
  <inkml:trace contextRef="#ctx0" brushRef="#br4" timeOffset="211601.54">19047 11426 474 0,'0'0'4'15,"0"0"2"-15,0 0 0 16,0 0 1-16,0 0-1 16,-11-6 2-16,11 6-8 0,0 0 0 15,0 0 0-15,0 0 0 16,0 0 0-16,0 0 0 16,0 0-2-16,0 0-17 15,0 0-63-15,0 10-2 16</inkml:trace>
  <inkml:trace contextRef="#ctx0" brushRef="#br4" timeOffset="211833.28">19061 11614 395 0,'0'0'8'15,"0"0"3"-15,0 0 3 0,0 0 1 16,0 0 1-16,0 0 1 16,0 0 0-16,0 0-1 15,0 0-14-15,-4 8-2 0,4-8 0 16,0 0 0-16,0 0-6 16,-8 6-78-16,8-6-2 15</inkml:trace>
  <inkml:trace contextRef="#ctx0" brushRef="#br4" timeOffset="212684.68">19257 14876 397 0,'0'0'2'0,"0"0"-1"16,0 0 1-16,0 10 0 15,0 0 1-15,0 4-1 16,0 3 1-16,0 6 0 0,6 7-1 16,-1 4 0-16,0 4 0 15,-3 3 0-15,5 2-1 16,-4-4 0-16,-1 4 0 16,1-3 0-16,0-7-1 0,-1 0-2 15,-2-8-4-15,3-6-5 16,-1-4-1-16,-2-2 0 15,0-13-1-15,5 10 1 0,-5-10 1 16,2-5 2-16,-2 5 2 16,0-13 1-16,0 13-28 15,0-9-28-15,0 9-6 16</inkml:trace>
  <inkml:trace contextRef="#ctx0" brushRef="#br4" timeOffset="212951.83">19287 15566 459 0,'0'0'4'0,"0"0"1"15,0 0-1-15,0 0 1 16,0 0 0-16,-2 8-1 0,2 5 1 16,-3 4-1-16,3 6-5 15,0 4-7-15,3 6-12 16,-1 13-49-16,-2-5-14 16</inkml:trace>
  <inkml:trace contextRef="#ctx0" brushRef="#br4" timeOffset="213100.07">19310 16188 395 0,'0'0'4'0,"0"0"1"0,-3 10 1 16,3-10 1-16,-4 13 0 16,1-3-1-16,1 2-1 15,-1-4-10-15,3-8-64 16,0 0-5-16</inkml:trace>
  <inkml:trace contextRef="#ctx0" brushRef="#br4" timeOffset="213782.56">20838 14943 473 0,'0'0'4'0,"0"0"2"16,0 0 1-16,0 0 0 0,0 0 1 16,0 0-2-16,0 4-6 15,0 7 0-15,0 5 0 16,3 4 0-16,-3 2 0 15,4 9 0-15,-1-1 0 16,2-1 0-16,2 1 0 0,-7 9-75 16,6-21-13-16</inkml:trace>
  <inkml:trace contextRef="#ctx0" brushRef="#br4" timeOffset="214202.59">20920 14633 460 0,'0'0'5'0,"-5"-8"2"16,5 8 0-16,-12-14 2 0,-1 7-1 16,-4-1 1-16,-6 5-3 15,-4 6-6-15,-3 15 0 16,-5 13 0-16,3 14 0 16,-3 17 0-16,3 9 0 15,9 16 0-15,4 7 0 0,9 8 0 16,7-6 0-16,10 1 0 15,16-8 0-15,7-9 0 16,9-14 0-16,9-13 0 16,0-16 0-16,6-18 0 0,0-14 0 15,-3-10 0-15,-5-20 0 16,-3-14 0-16,-6-10 0 16,-3-16 0-16,-3-14 0 15,-6-10 0-15,-4-8 0 0,-3-15 0 16,-6-4 0-16,-12 0 0 15,-5-1 0-15,-11 17 0 16,-12 7 0-16,-6 24 0 0,-19 22 0 16,-11 33 0-16,-12 35 0 15,-3 41 0-15,-5 30 0 16,10 33 0-16,-4 22-13 16,18 24-77-16,19 20-4 15</inkml:trace>
  <inkml:trace contextRef="#ctx0" brushRef="#br4" timeOffset="-212110.62">20368 11403 417 0,'0'0'6'0,"0"0"3"16,0 0 2-16,-3-10 2 15,3 10-1-15,-4-15 1 0,4 2 1 16,0 1 0-16,4-2-12 16,2-3-2-16,6 1 0 15,-2 1 0-15,8 0 0 16,-1-2 0-16,3 7 0 0,2 0 0 16,-2 5 0-16,-3 5 0 15,-2 8 0-15,0 6 0 16,-7 8 0-16,-6 6 0 0,-2 2 0 15,-12 4 0-15,-1 1 0 16,-2 0 0-16,1-6 0 16,-9-1 0-16,10-6 0 15,1-7 0-15,3-5 0 0,9-10 0 16,-11 12 0-16,11-12 0 16,0 0 0-16,13-12 0 15,-1-1 0-15,4 1 0 16,5-8 0-16,-1-3 0 0,3-2 0 15,2-1 0-15,-3-2 0 16,-4-4 0-16,-4-2-13 16,-1-4-1-16,-8-2 0 15,-3-1 1-15,-2-9 4 0,0 0 2 16,-9 2 5-16,-4 0 3 16,-4 3 4-16,-3 8 0 15,-3 4 2-15,-5 12-1 16,-1 9-1-16,-6 12 1 0,-7 7-3 15,0 15-1-15,-8 15 1 16,2 10 0-16,-1 15 1 16,2 10 1-16,7 12-1 15,8 6 1-15,8 1-1 0,21 1 0 16,6 0-4-16,19-11 0 16,12-8 0-16,14-13 0 15,6-12 0-15,10-13 0 0,7-20 0 16,5-10 0-16,4-15 0 15,1-18 0-15,-1-14 0 16,-6-8 0-16,-6-16 0 16,-5-4 0-16,-12-14 0 15,-11-3 0-15,-17-7 0 0,-8-5 0 16,-15-1 0-16,-18 2 0 16,-19 12 0-16,-11 6 0 15,-19 25 0-15,-14 23 0 16,-14 28 0-16,-17 23 0 0,-10 46 0 15,-9 26 0-15,-9 36-66 16,19 26-22-16</inkml:trace>
  <inkml:trace contextRef="#ctx0" brushRef="#br4" timeOffset="-209076.75">17255 12247 333 0,'0'0'6'0,"0"0"2"16,-3-10 2-16,3 10 2 0,0 0-1 15,-9-7 2-15,9 7-2 16,-15-2 1-16,2 2-5 16,1 7-3-16,-6 5-1 15,-4 6 0-15,0 4-1 0,-8 5 1 16,-2 5-1-16,0 3-1 16,-4 5 0-16,7-1 0 15,-1 6-1-15,8-3 0 16,1 0 0-16,12 0-2 15,6-5-1-15,6 3-1 0,6-8 1 16,14 6 0-16,5-8-2 16,9 1-3-16,4-6 0 15,10 2-3-15,6 1 0 0,7-4-1 16,6 1-1-16,7-4 1 16,13-2 1-16,2 1 3 15,7-1 1-15,7-4 2 16,4 3 3-16,9-4 0 0,10 1 1 15,3-5-1-15,-1 3-1 16,14-6-3-16,4-2-5 16,5-2-7-16,-5-3-10 15,8 0-20-15,-1-3-11 0</inkml:trace>
  <inkml:trace contextRef="#ctx0" brushRef="#br4" timeOffset="-208145.2">21112 12639 110 0,'0'0'13'0,"19"-18"8"16,-4 4 6-16,2-6 4 15,6-5 1-15,-1-7 1 16,3-5 1-16,-1-3 1 0,-8 3-10 16,-9-1-3-16,-4 4-7 15,-3-1-3-15,-8 5-2 16,-7 1 0-16,-4 4-2 15,-2 3-1-15,-4 2-1 0,0 1-2 16,4 2 0-16,0 6 0 16,-1-2-1-16,3 6 0 15,6-1-1-15,1 3 0 16,4 3-1-16,8 2 0 0,-13-5 0 16,13 5 0-16,0 0-1 15,0 0 0-15,0 0-1 16,0 0 1-16,0 0-1 0,0 0 1 15,0 0-1-15,0 0 1 16,0 0 0-16,0 0 1 16,0 0 0-16,0 0 1 15,0 0 0-15,0 0 2 0,0 0 0 16,0 0 1-16,0 0 0 16,0 0 1-16,0 0-1 15,0 0-3-15,-2-7-2 16,2 7 0-16,0 0 0 15,0 0 0-15,-2-11 0 0,2 11 0 16,0 0 0-16,0 0 0 16,0 0 0-16,0 0 0 15,-10 6 0-15,5 6 0 16,-7 3 0-16,4 7 0 0,-7 1 0 16,-2 4 0-16,-1 2 0 15,-1 0 0-15,-2-1 0 16,2-3 0-16,1 0 0 0,0-5 0 15,4-6 0-15,4-3 0 16,0-4 0-16,10-7 0 16,-10 7 0-16,10-7 0 15,0-7 0-15,7-2 0 16,1-7 0-16,2-3 0 0,2-6 0 16,1-2 0-16,2-7 0 15,3 5 0-15,-2-5 0 16,2 2 0-16,-3 2 0 15,-1 1 0-15,1 4 0 0,1 2 0 16,-4 3 0-16,-4 5 0 16,4 2 0-16,-7 5 0 15,-5 8 0-15,7-13 0 16,-7 13 0-16,0 0 0 0,0 0 0 16,0 0 0-16,0 0 0 15,7 6 0-15,-1 5 0 16,1-1 0-16,1 1 0 15,6 0 0-15,4 2 0 0,4-1 0 16,8-3 0-16,7 7 0 16,0-7 0-16,3 2 0 15,3-4 0-15,-4 3 0 0,-2 0 0 16,-7-3 0-16,-3 3 0 16,-9-4 0-16,-1 1-61 15,-9 3-28-15</inkml:trace>
  <inkml:trace contextRef="#ctx0" brushRef="#br4" timeOffset="-207496.56">17079 12039 380 0,'0'0'7'0,"0"0"4"15,-13-2 2-15,13 2 1 16,0 0 0-16,-10 0 1 16,10 0 0-16,0 0 0 0,0 0-5 15,0 0-3-15,0 0-3 16,18 0 0-16,4 0-2 15,3 0-2-15,7 0 0 0,5 0 0 16,-2 0 0-16,3 0 0 16,-7 0 0-16,0 10 0 15,-7-4 0-15,-4 7 0 16,-7 5 0-16,-6 4 0 0,-4 5 0 16,-3 5 0-16,-5 3 0 15,-6 2 0-15,-1 1 0 16,0-1 0-16,2 3 0 15,0 14-70-15,10-27-16 0</inkml:trace>
  <inkml:trace contextRef="#ctx0" brushRef="#br4" timeOffset="-206979.6">22704 12981 511 0,'0'0'0'0,"0"0"0"16,0 0 0-16,0 0 0 16,-5-5 0-16,5 5 0 15,-5 17 0-15,-2 5 0 16,2 6 0-16,-1 6 0 16,1 8 0-16,1 5 0 0,1 3 0 15,1 2 0-15,2-2 0 16,0-3 0-16,0-3 0 15,0-12 0-15,2-17-70 16,-2 12-20-16</inkml:trace>
  <inkml:trace contextRef="#ctx0" brushRef="#br4" timeOffset="-206647.29">22356 13033 438 0,'0'0'3'16,"-10"-5"4"-16,10 5 1 0,-10-10 3 16,10 10 0-16,-12-10 1 15,12 10 1-15,-5-15-5 16,5 15-8-16,10-15 0 16,12 8 0-16,11-3 0 0,11-3 0 15,13-2 0-15,8 5 0 16,7-2 0-16,5 3 0 15,-4-2 0-15,-9 4 0 16,-8 0 0-16,-10 2 0 0,-14 5 0 16,-9 0 0-16,-11-3 0 15,-12 3 0-15,0 0 0 16,4 8 0-16,-8-3 0 16,-11 7 0-16,-8-4 0 15,3 9 0-15,-3-3-73 0,-9 1-20 16</inkml:trace>
  <inkml:trace contextRef="#ctx0" brushRef="#br4" timeOffset="-206130.7">22858 12508 429 0,'0'0'3'0,"-10"-13"0"15,-4 5 2-15,-9-1 1 16,-12 3 0-16,-10 4 1 16,-15 2 1-16,-14 13 1 0,-13 16-1 15,-10 21-1-15,-2 16 0 16,-6 14 0-16,6 17-1 16,10 14-6-16,19 8 0 15,15 5 0-15,23 2 0 16,27 0 0-16,15-9 0 0,27-4 0 15,18-8 0-15,14-11 0 16,11-15 0-16,14-12 0 16,6-14 0-16,5-21 0 15,3-13 0-15,5-16 0 0,-1-13 0 16,-1-18 0-16,-1-16 0 16,-6-13 0-16,-8-13 0 15,-8-14 0-15,-6-17 0 0,-10-15 0 16,-10-14 0-16,-15-5 0 15,-19-17 0-15,-16 1 0 16,-19 0 0-16,-31 5 0 16,-19 7 0-16,-35 13 0 0,-25 22 0 15,-30 20 0-15,-25 29 0 16,-16 23 0-16,-10 32 0 16,2 25 0-16,4 30 0 15,21 33 0-15,21 13 0 16,33 36-66-16,41 14-25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35:04.9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14723 4853 143 0,'0'0'8'0,"0"0"6"15,0-8 5-15,0 8 4 16,0-10 4-16,0 10 2 15,0-9-3-15,0 9-1 16,0 0-6-16,-7 2-6 0,-1 18-5 16,-9 14-3-16,-6 16-4 15,-7 9-1-15,-7 26 1 16,-7 14 3-16,-6 15 2 16,-8 10 0-16,-1 7 1 0,-1-2-1 15,4 4-1-15,-2 1 0 16,0-7-1-16,6-9-2 15,-2-4-2-15,0-10 0 0,3-4-2 16,-1-6-2-16,6-7-2 16,-2-11-3-16,9-4-11 15,1-12-16-15,4-9-36 16,14-10-4-16</inkml:trace>
  <inkml:trace contextRef="#ctx0" brushRef="#br0" timeOffset="283.98">14258 5831 216 0,'0'0'6'16,"-16"28"2"-16,-7 1 2 0,-2 18 2 16,-11 18 2-16,-6 14-1 15,-7 13 1-15,-8 9 0 16,-3 11-5-16,3-6-3 16,2 1-16-16,1-16-45 0,9 1-9 15</inkml:trace>
  <inkml:trace contextRef="#ctx0" brushRef="#br0" timeOffset="5916.87">3008 10741 210 0,'0'0'3'0,"0"-8"0"16,2-1 1-16,3-6 0 15,2 0 1-15,4-5-1 0,6-5 2 16,1 1-1-16,11-1-3 15,6 3 1-15,7-3-1 16,6 4 0-16,5 0-1 0,11 3 0 16,3 1 0-16,4-3-1 15,11 2 0-15,2-6-1 16,8 4 1-16,6-2-2 16,6 1 1-16,2-2 0 0,11 0 0 15,12 0 2-15,-1 4 1 16,1 2-1-16,12 2 2 15,3 2-1-15,6-1 1 0,1 1 0 16,5-2-1-16,6 6 0 16,2-7-1-16,3 4 1 15,4-3 0-15,5 0 1 16,-1-1-2-16,4-2 0 16,-1-2-1-16,1 0 1 15,5 3-1-15,2-5 0 0,-4 1 0 16,-6 4-1-16,1-3 1 15,7 3 0-15,-13 2 1 16,-2 1-1-16,-5 1 0 0,-3-2 0 16,-4 5 0-16,-1 0 1 15,-7 1-1-15,1 0 1 16,-11 1-1-16,-1 0 0 16,-11 5-1-16,-13-3 0 0,-4 2-1 15,-9 1-1-15,-13 2 1 16,-13 1 0-16,-9 0 0 15,-8 0 0-15,-14 0 1 16,1 1 0-16,-15 5 0 0,-2 4-1 16,-12-1 0-16,2 11 1 15,-6 5 1-15,-1 10-1 16,-6 12 2-16,-5 7-1 16,0 22 3-16,0 17-2 15,-5 16 0-15,-1 12 0 0,6 18 0 16,-2 12 1-16,-1 13 0 15,3 4 0-15,0 12-1 16,11 4 1-16,1 14 2 0,2 8-3 16,7 5 1-16,0-3-2 15,3 12-2-15,0 10-1 16,3 3-2-16,-6 0 0 16,1 1 0-16,-7-2-1 0,5-1 1 15,-8-1-1-15,6-8 1 16,3-1-1-16,-3-7 4 15,1-4 1-15,-1-10 1 16,10-11 1-16,-13-3-1 0,7 0 2 16,-9-18 0-16,-4-7 2 15,1-10-4-15,-2-10-1 16,-3-10-5-16,-5 0-3 16,0-17-6-16,0-10-8 15,-5-11-16-15,-8-5-12 0</inkml:trace>
  <inkml:trace contextRef="#ctx0" brushRef="#br0" timeOffset="5989.66">10315 17440 42 0,'0'0'-7'15,"-23"2"-11"-15</inkml:trace>
  <inkml:trace contextRef="#ctx0" brushRef="#br0" timeOffset="7017.2">4873 10399 224 0,'0'0'7'0,"0"0"2"16,0 0 2-16,0 0-3 15,0 0 2-15,-5 5 0 0,5 12-1 16,0 11 2-16,3 16-7 15,8 6-2-15,-2 12-1 16,6 12 1-16,2 8 0 0,1 14 1 16,-1 4-2-16,3 8-2 15,-5-4-6-15,0 8-22 16,0 4-29-16,-2-6-9 16</inkml:trace>
  <inkml:trace contextRef="#ctx0" brushRef="#br0" timeOffset="7300.23">5055 11853 128 0,'0'11'1'0,"0"6"4"16,0 8 1-16,2 6 0 16,1 4 0-16,5 12-7 15,4 8-26-15,0 4-16 0</inkml:trace>
  <inkml:trace contextRef="#ctx0" brushRef="#br0" timeOffset="7419.58">5177 12577 181 0,'0'0'0'15,"0"0"-19"-15,-3 10-30 16,3-10-3-16</inkml:trace>
  <inkml:trace contextRef="#ctx0" brushRef="#br0" timeOffset="12583.43">5328 14214 258 0,'0'0'6'0,"0"0"3"16,0 0 3-16,0 0 1 16,0 0-2-16,0 0 1 15,0 0 1-15,3 8 0 0,1 9-4 16,7 13-4-16,1 9-1 15,4 13-1-15,3 10 1 16,1 15 0-16,3 7-1 0,-4 10 1 16,1 3-2-16,-3 5 1 15,3 2-1-15,-7 4 0 16,-1 4 0-16,-5-3-1 16,1 0 0-16,0-3-1 15,-3-3-1-15,-1-5-1 0,-1-1-1 16,4-10-4-16,-2-6-7 15,3-9-6-15,-3-10-8 16,0-13-33-16,2-1-14 16</inkml:trace>
  <inkml:trace contextRef="#ctx0" brushRef="#br0" timeOffset="12968.69">5393 14489 231 0,'0'0'7'16,"0"0"5"-16,-10-12 5 15,10 12 3-15,0 0 0 0,0 0 0 16,-12-3-2-16,9 16 2 15,3 18-6-15,0 12-5 16,0 21-5-16,6 19-4 16,1 18 1-16,2 15 1 15,-1 18-1-15,2 2 0 16,0 8-1-16,-5 4 0 0,2 1 1 16,-1 0-1-16,-2-11-1 15,-1 4 0-15,4-11-2 16,-2-4-2-16,0-8-4 0,0-9-9 15,5-8-19-15,0-15-35 16,-3-13-4-16</inkml:trace>
  <inkml:trace contextRef="#ctx0" brushRef="#br0" timeOffset="13234.33">5418 15805 346 0,'0'0'7'16,"0"0"-1"-16,0 10 0 16,0 6 2-16,0 15-1 15,0 16 1-15,2 20 0 0,-2 13-1 16,5 18-7-16,0 16 0 15,5 17 1-15,-3 3 0 0,6-3-1 16,0-5-4-16,-9-66-10 16,4 2-35-16,-1-2-23 15,4 1-5-15</inkml:trace>
  <inkml:trace contextRef="#ctx0" brushRef="#br0" timeOffset="13419.7">5507 16780 313 0,'0'6'2'0,"-4"16"1"15,-1 7 2-15,-1 11-1 16,-1 12 0-16,2-22-3 16,0 3-41-16,3 6-23 15,-3 0-7-15</inkml:trace>
  <inkml:trace contextRef="#ctx0" brushRef="#br0" timeOffset="16950.7">1877 5157 330 0,'0'0'5'16,"0"0"1"-16,0 0 0 0,0 0 0 16,0 0 0-16,0 4 1 15,0 10 0-15,0 0 0 16,0 14-4-16,0 7-3 16,0 14 2-16,5 10 1 0,2 13 0 15,1 13 1-15,2 9 1 16,2 6-1-16,1 12 1 15,-4 5 1-15,7 4-3 16,-4 2 0-16,-2 0-1 0,3-2 0 16,-1 4-1-16,-2-5 1 15,0-1-1-15,-1-5 1 16,-1-3-1-16,-6-6-1 16,6-6 1-16,-8-10-1 0,3-5-1 15,-3-12 0-15,0-10-3 16,0-12-4-16,-3-9-7 15,1-7-18-15,-4-13-41 16,4-6-7-16</inkml:trace>
  <inkml:trace contextRef="#ctx0" brushRef="#br0" timeOffset="17849.29">2447 5103 327 0,'0'0'6'16,"0"0"3"-16,0 0 1 0,0 0 1 15,0 0-1-15,0 0 1 16,0 0-2-16,0 12 1 16,0 11-6-16,4 4-3 15,1 17-2-15,5 8 2 0,0 10 0 16,5 13 2-16,-3 1-1 15,6 6 1-15,-4 7 0 16,3 2-1-16,-2 4 2 0,-4-1-3 16,1 3 0-16,-1-3 0 15,-2 3 1-15,3-3-1 16,-4-5-1-16,2 0 1 16,0-7 0-16,3-1 0 0,-6-8 2 15,-2-2-3-15,2-4 1 16,-2-8-1-16,-3-3-1 15,2-10-5-15,-2-6-4 16,-2-8-7-16,0-2-15 16,0-3-39-16,0-13-9 0</inkml:trace>
  <inkml:trace contextRef="#ctx0" brushRef="#br0" timeOffset="18700.36">1847 5034 308 0,'0'0'6'0,"0"0"3"0,0-16 1 15,0 16 3-15,7-14 0 16,-4 4 2-16,3-3 1 16,3 1-1-16,-2-3-5 15,9 5-2-15,-2 0-2 0,11-2-3 16,0 4 0-16,8 4 0 16,4-2-3-16,2 6 2 15,6 0-1-15,0 0 0 0,2 7 0 16,-7 4 0-16,-1 1 0 15,-6 1 0-15,-1 1-1 16,-7 6 1-16,-7-4 0 16,-2 3-1-16,-2 1 1 15,-5 0-1-15,-2 0 1 0,-4-4-1 16,-3 5 1-16,0-4 0 16,-7 1 0-16,-3-1 1 15,-6-3-1-15,-3 2 0 0,-6-4-1 16,-5 3 0-16,-4-5 0 15,-3 2 0-15,-4-4 0 16,-1-1-1-16,0-2 1 16,2-3 0-16,1 1 0 0,6-3 1 15,0 0 0-15,9-3 0 16,4-2 0-16,5 0 0 16,3 1-1-16,2-1 0 15,10 5 1-15,-15-11-2 16,15 11-3-16,-8-7-7 0,8 7-12 15,0 0-55-15,0 0-3 16</inkml:trace>
  <inkml:trace contextRef="#ctx0" brushRef="#br0" timeOffset="19418.68">1810 4865 251 0,'0'0'5'15,"0"0"3"-15,0 0 3 0,0 0 4 16,0 0 2-16,0 0-1 16,0 0-1-16,0 0-1 15,0 0-5-15,3-10-2 16,-3 10-4-16,17 0-3 0,3-4-1 15,5 1-1-15,12-3 2 16,10-1 1-16,13-5 0 16,9-5-1-16,16-3 1 15,7-5 0-15,14-2-1 16,11 0 1-16,5-6-1 16,10 1 0-16,10 0 2 0,9 0-1 15,3-1 0-15,5 4 0 16,10-3 0-16,3-1 1 15,-2 1-2-15,2 2 2 0,-6 1-1 16,-6 4 0-16,-8-3-1 16,-11 6 1-16,-12 4-1 15,-14 2 0-15,-19 3 0 0,-4 3 1 16,-22 3-1-16,-11 2-3 16,-16 2-3-16,-9 3-13 15,-21 0-48-15,-13 0-6 16</inkml:trace>
  <inkml:trace contextRef="#ctx0" brushRef="#br0" timeOffset="20150.53">2019 5286 290 0,'0'0'2'0,"0"0"-2"15,0 0 0-15,0 0 0 16,5-7 0-16,2 7 0 16,7-6 0-16,4 2 0 0,12 1 0 15,5-4 1-15,10 0 1 16,9-3-1-16,6-3 0 15,20-5 1-15,9-1-1 0,10-8 1 16,11 0 0-16,14-6-1 16,8-5 1-16,6-1 0 15,9 0 0-15,7-6 0 16,7 1-1-16,2-1 0 16,0 3-1-16,3 0 1 0,-3 0-2 15,-2 5 1-15,-7-1 0 16,-5 7-1-16,-15 0 1 15,-7 5 0-15,-5 5 1 16,-20 2-1-16,-13 2 1 0,-15 4-1 16,-14 3 2-16,-13 6 2 15,-12-2-2-15,-15 3-12 16,-20 3-22-16,0 0-31 16,-14 0-6-16</inkml:trace>
  <inkml:trace contextRef="#ctx0" brushRef="#br0" timeOffset="20833.41">1863 4952 262 0,'0'0'5'16,"0"0"2"-16,-13 0 3 16,13 0 1-16,-12 0 0 0,12 0 0 15,-18 0 1-15,8 2-1 16,3 8-4-16,-4 7-3 16,4 3-2-16,2 7-1 15,-2 4-1-15,7 1 0 0,0 0 0 16,5 0 0-16,4-2 1 15,9-4-1-15,-1-3 2 16,8-5 0-16,0-9 0 16,10-1 2-16,-3-5-1 0,3-3 0 15,2 0 0-15,-5-6 0 16,-7-1 0-16,0 2 2 16,-5 0 1-16,-10 0 2 15,-10 5-1-15,12-2 1 0,-12 2-1 16,0 0 0-16,-12 0-1 15,12 0-8-15,-18 0-29 16,18 0-46-16,-12 10-4 16</inkml:trace>
  <inkml:trace contextRef="#ctx0" brushRef="#br0" timeOffset="22869.7">2677 7020 337 0,'0'0'3'0,"0"0"0"16,0 0 0-16,0 8 0 15,0 4 0-15,3 8 1 16,1 2 0-16,1 7 1 0,1 7-4 15,1 3 1-15,0 6-2 16,1-2-3-16,-4 0-5 16,5-3-11-16,-5 5-29 15,-1-13-22-15,-1 0-6 0</inkml:trace>
  <inkml:trace contextRef="#ctx0" brushRef="#br0" timeOffset="23019.81">2737 7407 301 0,'0'0'3'0,"-5"10"0"15,0 0 0-15,3 5-5 16,-4-1-57-16,4 6-5 0</inkml:trace>
  <inkml:trace contextRef="#ctx0" brushRef="#br0" timeOffset="24483.52">1909 4223 157 0,'0'0'8'15,"0"0"5"-15,5-2 5 16,-5 2 5-16,0 0 1 0,0 0 2 16,13-3 2-16,-13 3 0 15,0 0-8-15,0 0-4 16,0 0-3-16,7 5-4 16,-4 6-2-16,1 1-3 0,1 8 0 15,0 6-2-15,3 7 0 16,2 3 0-16,0 10-1 15,4 1 0-15,-1 2-1 16,0 3 0-16,-1-2 1 0,0 2-1 16,-6 0 0-16,-1-2-2 15,2-8-1-15,-5-3-1 16,3-1-3-16,-2-6-1 16,0-8-4-16,2-4 0 0,-3-7 2 15,-2-1 1-15,0-12 2 16,0 10 1-16,0-10 1 15,0 0 2-15,0 0 0 16,0 0-1-16,0 0-2 0,-2-5-7 16,2 5-15-16,0 0-36 15,0 0-4-15</inkml:trace>
  <inkml:trace contextRef="#ctx0" brushRef="#br0" timeOffset="24799.79">2135 5145 392 0,'0'0'6'0,"0"0"2"0,0 0 1 16,0 0 1-16,0 0 1 15,0 0-1-15,0 8 1 16,0-8 0-16,0 0-6 16,0 0-7-16,0 0-15 15,-2-8-52-15,2 8-14 16</inkml:trace>
  <inkml:trace contextRef="#ctx0" brushRef="#br0" timeOffset="25050">2135 5145 406 0,'-2'-25'6'0,"2"25"0"0,0 0 1 16,0 0 0-16,0 0-1 16,0 0-1-16,0 0 1 15,0 0 0-15,-3 12-5 0,3 4-3 16,3 3-2-16,-1 3-5 16,6 6-8-16,-3 2-11 15,2 4-18-15,0 6-14 0,2 2-11 16</inkml:trace>
  <inkml:trace contextRef="#ctx0" brushRef="#br0" timeOffset="25233.32">2233 5745 194 0,'0'0'8'16,"0"0"4"-16,0 0 5 16,0 12 2-16,0-12 1 0,0 10 0 15,0-10 1-15,0 12 0 16,0-12-8-16,-3 15-4 15,3-7-5-15,0-8-4 0,-5 20-5 16,5-20-6-16,-3 19-7 16,3-9-21-16,0 0-30 15,0 2-3-15</inkml:trace>
  <inkml:trace contextRef="#ctx0" brushRef="#br0" timeOffset="25416.69">2250 5985 223 0,'0'0'7'0,"0"7"-1"0,0-7 2 16,0 15-1-16,-3-8-1 15,3 3-1-15,0 2-10 16,-2 4-8-16,2-9-12 16,0 6-20-16,0-4-18 0</inkml:trace>
  <inkml:trace contextRef="#ctx0" brushRef="#br0" timeOffset="25534.03">2245 6069 163 0,'0'0'-2'0,"0"-12"-24"16,0 12-24-16,0-13 2 0</inkml:trace>
  <inkml:trace contextRef="#ctx0" brushRef="#br0" timeOffset="25785.49">2201 5504 342 0,'0'0'5'15,"0"0"1"-15,-11-15 2 16,11 15 3-16,-5-15 1 0,5 15-1 15,-7-13 0-15,7 13-1 16,0 0-4-16,0 0-2 16,-5 6-2-16,5 11-1 15,0 10-1-15,3 9-1 0,4 5-6 16,0 2-4-16,0 8-7 16,6-1-9-16,-1-3-15 15,0 3-26-15,-1-13-13 0</inkml:trace>
  <inkml:trace contextRef="#ctx0" brushRef="#br0" timeOffset="26000.45">2230 5703 198 0,'0'-11'4'0,"-5"-6"-1"16,-3-8 6-16,1-8 4 16,0 0 5-16,-4-10 5 15,2-1 1-15,-3 0 2 0,-1 6-1 16,3 8 0-16,0 5-2 15,5 11-6-15,-3 2-6 16,8 12-5-16,0 0-2 16,0 0-2-16,-4 22-1 15,11 10-11-15,0 12-66 0,10 16-2 16</inkml:trace>
  <inkml:trace contextRef="#ctx0" brushRef="#br0" timeOffset="29216.61">13536 11955 340 0,'0'0'6'0,"0"0"3"16,0 0 4-16,0 0 0 16,0 0 1-16,-8-10-2 15,8 10 1-15,0 13 1 16,0 12-5-16,8 14-3 15,1 16-3-15,6 15 0 0,3 16-1 16,-1 15 1-16,5 12-1 16,-2 12 0-16,1 4-1 15,-5-1-1-15,-3 7 1 0,-5-2-1 16,-4 0 1-16,-4-1 0 16,0-8 1-16,0-8-1 15,0-11 1-15,0-7-1 16,-4-13 0-16,4-11-6 0,0-15-6 15,2-11-15-15,-2-9-26 16,5-22-28-16,-1-7-5 16</inkml:trace>
  <inkml:trace contextRef="#ctx0" brushRef="#br0" timeOffset="30299.84">13500 11757 245 0,'0'0'6'16,"0"0"2"-16,0-10 3 0,0 10 4 15,4-13 1-15,-4 13 0 16,9-16 3-16,-2 6 0 16,6-5-2-16,1 0-3 15,9-1-3-15,2-1-2 0,13 3-2 16,-1-6-1-16,7 2-1 16,8 3 0-16,3 3-2 15,0 2-1-15,-1 2 0 16,1 6 0-16,-3 2-1 0,-5 2 0 15,-4 6 0-15,-4 2 0 16,-4 0-1-16,-8 5 0 16,1 2-1-16,-5 0 0 15,-7 3 0-15,-3-3 0 16,-4 4 1-16,-1 1 0 0,-5-5 0 16,-3 4 1-16,-3-5 1 15,-6 1 0-15,-3 1 1 16,-6 0-1-16,-5-2 0 0,-2 2-1 15,-5 0 0-15,-4-4-1 16,-3 1 0-16,-3-2-1 16,-3 1 0-16,-1-4 0 15,-6-3 0-15,1 1 0 0,1 0 0 16,1-1 1-16,2-5-1 16,3-2 1-16,0 0 0 15,9 0 1-15,7 0 1 16,1-2 0-16,7-5-1 0,3-1 1 15,2 0 0-15,1-1-1 16,5-1 1-16,-1-2-1 16,3 2-1-16,0-3 1 15,1 1-2-15,-1-3 1 0,2 5-2 16,3 1 1-16,0-5-2 16,3 3-3-16,9 2-9 15,1 0-15-15,-4 2-46 16,21 2-3-16</inkml:trace>
  <inkml:trace contextRef="#ctx0" brushRef="#br0" timeOffset="30933.59">14189 11655 312 0,'0'0'3'16,"0"0"-1"-16,0 0 2 0,0 0 1 16,2 7 1-16,-2 6 2 15,0 7 2-15,3 4 1 16,-1 14 1-16,1 6 1 15,1 13-1-15,5 13 0 0,-5 3-1 16,4 10-2-16,-1 5 0 16,4 5-2-16,-4-2-1 15,-2 0-2-15,-1 3 0 16,-1-1 0-16,-1-2-1 0,-2-8 0 16,0 0-1-16,0-3 0 15,0-1-1-15,0-5 0 16,0-2-1-16,0-7 0 0,0-4-1 15,0-1 1-15,2-8 0 16,1-3 0-16,-1-4 0 16,4-8 1-16,-3-2-1 15,-1-8 1-15,-2-2-1 16,2-3 0-16,1-5 1 0,-1-5-1 16,1-1 0-16,-3-2 0 15,0-9 0-15,0 16 0 16,0-16 1-16,2 14-1 0,-2-14 0 15,0 18 1-15,0-9 0 16,0 0-1-16,0-1 1 16,0 3-1-16,-2-1 1 15,2-10-1-15,0 12 1 0,0-12-1 16,0 0 0-16,-3 10 0 16,3-10-1-16,0 0-4 15,0 0-8-15,-2-5-32 16,2 5-37-16,-3-14-1 15</inkml:trace>
  <inkml:trace contextRef="#ctx0" brushRef="#br0" timeOffset="31600.84">13769 13966 289 0,'0'0'3'0,"0"0"2"0,0 0-2 16,0 0 2-16,5 3 1 15,-5-3 1-15,0 0 3 0,10 9 1 16,-10-9-2-16,12 11 1 16,-5-2 0-16,9 1 0 15,-2 0 0-15,6 0-2 16,6 1-2-16,1-4 0 16,0-2-1-16,6-3-1 0,0-2 0 15,3-2-1-15,-1-8 0 16,-1-3 0-16,-1-1-1 15,1-4 1-15,-4-1 0 16,-3-1-1-16,1 0 1 0,-5 2 0 16,-2-2 1-16,-4 4 0 15,-1 1 2-15,-4-1 1 16,-2 1 0-16,-3 0 0 16,-1 4 0-16,-3 0 1 15,-3 11 0-15,0-11-1 0,0 11-7 16,0-13 0-16,0 13 0 15,0 0 0-15,-9-3 0 16,9 3 0-16,-9 3 0 0,-3-3-20 16,-4 7-65-16,7-1-3 15</inkml:trace>
  <inkml:trace contextRef="#ctx0" brushRef="#br0" timeOffset="32233.31">13706 13996 224 0,'0'0'11'15,"0"0"6"-15,0 0 4 0,0 0 4 16,3 6 2-16,-3-6 0 16,0 0 1-16,5 9 0 15,-2 1-10-15,-3 8-6 0,3 8-6 16,-3 14-1-16,4 10-4 15,4 11 0-15,-1 19 1 16,4 7-1-16,1 7 1 16,0 5 0-16,1 2-1 15,1 1 0-15,1 5 0 0,-3-2 0 16,-1 2 1-16,3 3-1 16,-2-2 0-16,-3-1-1 15,-2 0 1-15,-2-6-1 0,0 1 1 16,-1-8-2-16,-1-5-2 15,3-9-2-15,-6-2-3 16,0-10-3-16,2-9-8 16,-2-12-8-16,0-8-23 15,2-11-27-15,-2-12-4 0</inkml:trace>
  <inkml:trace contextRef="#ctx0" brushRef="#br0" timeOffset="32966.72">14328 13808 240 0,'0'0'7'0,"0"0"1"0,0 0 2 16,0 6 3-16,5 10 4 16,-2 12 0-16,2 11 3 15,-1 8-1-15,4 15-5 0,-4 12 0 16,-1 12 0-16,3 7-2 16,-1 3-2-16,-1 7-2 15,-4-3-1-15,3 7 1 16,-3-3-2-16,0-1 1 15,0-1-3-15,-3-2 0 0,-1-2-2 16,1-1 0-16,1-5-1 16,-2-3-1-16,2-6 1 15,-1-5-1-15,3-8 0 16,-2-8-3-16,2-10 0 0,0-5 0 16,0-15-1-16,0-7 0 15,2-8-1-15,-2-7 1 16,0-10 0-16,0 12 1 15,0-12-2-15,0 0-4 0,0 0-7 16,0 0-12-16,0 0-34 16,0 0-15-16</inkml:trace>
  <inkml:trace contextRef="#ctx0" brushRef="#br0" timeOffset="33800.62">13960 16055 232 0,'0'0'1'0,"0"0"-1"16,0 0 1-16,0 0 4 16,0 0 2-16,0 0 4 0,8 10 5 15,-8-10 3-15,12 12 0 16,-2-2 3-16,3-3-2 15,-1 5 0-15,3-1-2 16,4 1-5-16,-1-2-4 0,2 0-3 16,4 0 0-16,-1-6-1 15,5 1 0-15,1-5 1 16,1-5-1-16,5-6 1 16,-3 1-1-16,0-8 0 0,-4-2 0 15,2 3-1-15,-5 0-1 16,-6 2-1-16,1 3 0 15,-8-1 1-15,-1 6-1 16,-11 7 0-16,9-11 1 0,-9 11 1 16,0 0-1-16,0 0 0 15,0 0 1-15,0 0 0 16,0 0-2-16,0 0-1 16,0 0-4-16,0 0-11 0,0-12-19 15,-9 8-50-15,9 4-1 16</inkml:trace>
  <inkml:trace contextRef="#ctx0" brushRef="#br0" timeOffset="33984.6">14504 15711 460 0,'0'0'1'0,"0"0"2"16,0 0-1-16,0 0 1 15,0 7-1-15,0 5 1 0,0 6 0 16,-2 4 0-16,0 3-1 15,2 7-2-15,-3 0-2 16,3 8-8-16,0-8-18 16,-9-1-52-16,9-3 0 15</inkml:trace>
  <inkml:trace contextRef="#ctx0" brushRef="#br1" timeOffset="39117.8">13975 13414 336 0,'0'0'6'16,"0"0"2"-16,0 0 2 15,0 0 2-15,0 0 0 0,0 0 0 16,-2 5 1-16,2-5-2 15,0 0-4-15,0 8-3 16,0 1-2-16,2 7-1 16,1 3 0-16,-1 8-1 0,3 5 1 15,2 10 1-15,0 5-2 16,-1 6 2-16,1 2-1 16,-4 1 1-16,4 1-1 15,1 0 1-15,-1-2-1 0,-2 1-1 16,2-3 0-16,-2-4-2 15,3-4-2-15,0-1-2 16,-1-7-5-16,-2 0-8 16,0-12-21-16,5 3-36 0,-5-11-3 15</inkml:trace>
  <inkml:trace contextRef="#ctx0" brushRef="#br1" timeOffset="39516.54">13980 13483 297 0,'0'0'2'15,"0"0"1"-15,0 0 2 0,0 8 2 16,0 9 1-16,0 5 1 16,0 8 0-16,0 12 0 15,2 6 0-15,6 9-2 16,-2 9 0-16,1-2-2 15,2 3-2-15,-1 3 0 0,2-5-1 16,-3-2-1-16,1-3-1 16,-4-6-5-16,1-4-5 15,1-10-11-15,-4-3-17 16,-2-12-21-16,0-6-15 0</inkml:trace>
  <inkml:trace contextRef="#ctx0" brushRef="#br1" timeOffset="40533.11">13975 13560 254 0,'0'0'11'0,"0"0"5"15,-5-13 6-15,5 13 1 16,-8-11 1-16,8 11 1 15,-5-8-1-15,5 8-1 16,-4 5-9-16,4 20-5 0,2 7-5 16,3 12-2-16,1 11-1 15,1 12 1-15,2 7 1 16,5 10-1-16,-2 0 0 16,-5 1-1-16,6-6 0 0,-4-2 0 15,-1-5 0-15,-1-8 0 16,1-6-2-16,-3-12 1 15,0-11-4-15,-3-6-3 16,0-11-1-16,1-8 0 0,-3-10 0 16,2-7 0-16,-2-14 0 15,0-8 2-15,-2-11 2 16,-5-14 4-16,2-11 0 16,-6-7 1-16,4-4-1 15,-3-1 0-15,1 0 2 0,1 6 2 16,3 5 2-16,-2 12 3 15,2 14 0-15,0 8 2 16,3 13 1-16,-2 6-1 0,-1 3-2 16,5 10-2-16,-5 5-2 15,5 18-2-15,0 4-1 16,0 17-1-16,3 11-2 16,4 4 1-16,-1 16 1 0,-1-1 0 15,0 0-1-15,-1-5 1 16,-1-4-1-16,2-13-1 15,-3-7 1-15,4-11-2 16,-4-9-1-16,1-10 1 0,-3-15-1 16,0 0 1-16,9-5 0 15,-6-17-1-15,-1-10 1 16,-2-11 2-16,0-8 1 16,0-14 0-16,-5-9-1 0,-4-3 0 15,1-2 0-15,-2-1 0 16,0 6 0-16,1 9 1 15,-5 14 1-15,7 8 0 16,0 14 0-16,1 9 0 0,1 10 0 16,5 10 0-16,0 0 0 15,-4 25-1-15,4 9 0 16,2 14 0-16,3 6 0 0,3 15-1 16,-1 9 2-16,3 0-1 15,1 2 1-15,1-6-2 16,-5-6 1-16,3-12-1 15,-2-12-2-15,-1-11 1 16,-2-9 0-16,-1-11-1 16,-4-13 0-16,0 0 0 0,9-25 1 15,-9-7-1-15,0-12 2 16,0-11 1-16,-4-14-1 16,-1-8 0-16,1-4 0 15,-6-5-1-15,0 2 1 0,0 8 0 16,-2 4-1-16,-1 15 2 15,1 8 0-15,4 17 0 16,-2 7 0-16,5 10 0 0,5 15-1 16,-2 7 2-16,2 20-1 15,2 18 0-15,5 17 0 16,4 18 0-16,1 14 0 16,6 12 0-16,-4 7-8 0,11-18-72 15,-5 22-3-15</inkml:trace>
  <inkml:trace contextRef="#ctx0" brushRef="#br1" timeOffset="70450.66">15076 13672 479 0,'0'0'4'15,"0"0"2"-15,0 0 0 16,0 0 1-16,0 0 2 0,0 0-9 15,0 0 0-15,0 0 0 16,7 17 0-16,-4 3 0 16,-3 12 0-16,0 5 0 15,1 6 0-15,3 6 0 0,-2 0 0 16,0 3 0-16,3-5 0 16,-1-4 0-16,1-4 0 15,-5-6 0-15,0-4 0 16,0-7 0-16,0-2 0 0,0-12-34 15,0-8-54-15,0 0-3 16</inkml:trace>
  <inkml:trace contextRef="#ctx0" brushRef="#br1" timeOffset="70883.37">14815 13707 380 0,'0'0'6'15,"0"0"2"-15,0 0 2 16,0 0 2-16,0 0 2 16,-15 0 0-16,15 0 1 0,0 0 0 15,-10 0-4-15,10 0-3 16,0 0-1-16,0 0 0 15,13-8-3-15,4 3-4 0,10-3 0 16,8-4 0-16,8 0 0 16,3-6 0-16,7 3 0 15,-3 1 0-15,-1-1 0 16,-6 2 0-16,-6 3 0 0,-10 3 0 16,-5 5 0-16,-7 2 0 15,-7-3 0-15,-8 3 0 16,0 0 0-16,9 0 0 0,-9 0 0 15,0 0 0-15,0 0 0 16,0 0 0-16,0 0 0 16,0 0 0-16,0 0 0 15,0 0 0-15,0 5-18 16,0-5-72-16,0 15-3 16</inkml:trace>
  <inkml:trace contextRef="#ctx0" brushRef="#br1" timeOffset="76716.53">13918 12133 231 0,'0'0'8'0,"0"0"3"15,0 0 3-15,0 0 0 16,-5 8 0-16,5-8 0 16,0 0-1-16,-7 10 1 0,7-10-7 15,-8 14-4-15,5-4-2 16,-4 5-1-16,5 5 0 16,-1 7 1-16,1 2 0 15,2 7-1-15,0 3 1 0,0 1-1 16,2 1-1-16,6 2-3 15,-4-5-9-15,5-4-10 16,-7-2-12-16,5-4-16 0,-4-4-15 16</inkml:trace>
  <inkml:trace contextRef="#ctx0" brushRef="#br1" timeOffset="77116.49">13945 12886 326 0,'0'0'8'0,"0"0"5"15,0 0 1-15,0 0 3 0,0 0 0 16,0 10-1-16,0-10 0 15,0 0 0-15,0 10-8 16,0-10-6-16,0 0-6 16,0 0-10-16,0 15-32 0,0-15-32 15,0 15-3-15</inkml:trace>
  <inkml:trace contextRef="#ctx0" brushRef="#br1" timeOffset="77283.13">13947 13077 417 0,'0'0'6'16,"0"0"1"-16,0 0 1 0,0 0 1 15,0 0-1-15,0 0 0 16,6 0-2-16,-6 0-8 16,0 0-27-16,0 0-52 15,0 0-1-15</inkml:trace>
  <inkml:trace contextRef="#ctx0" brushRef="#br1" timeOffset="78117.48">14028 14715 256 0,'0'0'4'0,"0"0"1"15,0 0 1-15,2 9 1 0,1 1 0 16,1 5 0-16,-1 0-1 16,2 7-5-16,-1 6-18 15,-4-6-41-15,5 10-7 16</inkml:trace>
  <inkml:trace contextRef="#ctx0" brushRef="#br1" timeOffset="78316.62">14084 15227 324 0,'0'0'4'0,"0"0"0"16,0 0 1-16,0 8-1 16,0-8 0-16,0 13 1 0,0-3-2 15,0-10-4-15,0 14-16 16,3 1-29-16,0-3-22 15,2 5-5-15</inkml:trace>
  <inkml:trace contextRef="#ctx0" brushRef="#br1" timeOffset="78483.37">14146 15656 259 0,'0'0'3'0,"0"0"-1"15,4 12 1-15,-4-12 1 16,0 18-2-16,2-6-5 16,0 1-12-16,-2-1-36 15,3 5-9-15</inkml:trace>
  <inkml:trace contextRef="#ctx0" brushRef="#br1" timeOffset="78650.55">14196 16018 355 0,'0'0'2'0,"0"0"-1"15,0 9 1-15,0-9-1 16,0 13-8-16,0-13-31 16,3 12-26-16,-3-12-7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38:33.335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6022 13814 124 0,'0'0'6'0,"0"0"4"15,0 0 5-15,0 0 1 16,0 0 3-16,0 0 1 0,0 0 1 15,0 0 1-15,12 0-5 16,-12 0-2-16,0 0-3 16,15 0-3-16,-6 0-1 15,4 1 0-15,5 2-1 0,1-3 0 16,6 0-1-16,3 3 0 16,6-3 0-16,3 0-1 15,9 0 1-15,0 0-1 16,9 0-1-16,5-3-1 0,0 3 0 15,6-3-2-15,1 2 2 16,8-2-1-16,0 0 0 16,5-2 0-16,2 5 0 15,-1-3 0-15,4 0 1 0,2 3 1 16,5-1-1-16,5 1 0 16,-3 0 0-16,3 0 0 15,0 0-1-15,3 0 1 16,4 0-2-16,2 0 0 0,-3 0 0 15,3-3-1-15,-1 0 1 16,-3 2-1-16,2-2 0 16,3-3 1-16,-3 2-1 15,-5-1 1-15,1 0-1 0,-3 0 0 16,-5 0 0-16,-2-3 1 16,-9 3-1-16,1 1 0 15,-10-2 0-15,-10 1 0 16,-5 4 0-16,-9-5-1 0,-9 6 0 15,-9-2 0-15,-9 2-4 16,-9 0-5-16,-12 0-2 16,9 0-7-16,-9 0-13 15,0 9-40-15,0-9-7 0</inkml:trace>
  <inkml:trace contextRef="#ctx0" brushRef="#br0" timeOffset="1248.6">6427 14089 114 0,'0'0'3'0,"14"-4"3"16,2-1 4-16,5 5 3 15,4-8 0-15,7 8 2 16,11-1 4-16,4-2 1 16,1 3 0-16,3 0-2 0,4 0-2 15,5 0-1-15,2 0-1 16,2 0-2-16,7 3-1 15,1-3-1-15,2 0-2 16,1 0-1-16,4 1-2 0,1 2 0 16,7 2-1-16,0-5 1 15,-1 3 0-15,6-3 0 16,0 0 0-16,6 0 1 16,6 0-1-16,-3 0-1 15,2-3 1-15,1-5 1 0,0 8-1 16,3-4 0-16,2 1 0 15,-7 2-1-15,-5 1 1 0,0-6-1 16,-7 6 0-16,-6-3 0 16,-5 3 0-16,-7 0 0 15,-10 0-1-15,-7 0 0 16,-7 0 1-16,-12 3-1 16,-6 0 0-16,-9-3 0 0,-7 3 1 15,-4-3 0-15,-10 0 0 16,0 0 1-16,0 0 1 15,0 0-1-15,0 0 1 16,0 0-1-16,0 0 0 0,0 0-5 16,0 0 0-16,0 0 0 15,0 0 0-15,0 0 0 16,0 0 0-16,0 0 0 16,0 0 0-16,0 0 0 15,0 0 0-15,0 0 0 0,0 0 0 16,0 0 0-16,0 0 0 15,0 0-2-15,0 0-3 16,0 0-3-16,0 0-4 0,0 0-6 16,0 0-8-16,0 0-34 15,0 0-22-15,0 0-5 16</inkml:trace>
  <inkml:trace contextRef="#ctx0" brushRef="#br0" timeOffset="1798.26">9341 14043 326 0,'0'0'6'0,"0"0"3"0,8-2 2 15,4 2 3-15,0-2 3 16,8 2-2-16,3 0 1 16,4-3 1-16,8 3-5 0,-1-3-4 15,4 3-2-15,-4 0-2 16,4-2-2-16,-3-1-2 16,-3-2-2-16,-2 5-7 15,-11-5-17-15,-8 3-52 16,3 2-2-16</inkml:trace>
  <inkml:trace contextRef="#ctx0" brushRef="#br0" timeOffset="4597.32">9689 13644 314 0,'0'0'7'16,"0"0"3"-16,0 0 2 16,0 0 2-16,0 0 3 15,0 0 2-15,0 0 0 0,5-10 0 16,-5 10-4-16,3-9-3 16,-3 9-2-16,2-13-2 15,0 6-1-15,3-3-1 16,-2-2-2-16,2 1 1 0,0 1-2 15,2-2 1-15,1-2-1 16,2 0 0-16,-3 3-3 16,1-4 0-16,4-3 0 15,-2 1 0-15,0 0 0 0,-1 0 0 16,2-3 0-16,1 0 0 16,0-1 0-16,1 5 0 15,-3-4 0-15,5 0 0 16,0 0 0-16,-2 2 0 0,3 1 0 15,1 1 0-15,1-2 0 16,5 3 0-16,2-2 0 16,-3 1 0-16,8 0 0 15,-1 3 0-15,-1 1 0 16,-1-1 0-16,0 1 0 0,1 5 0 16,-8-2 0-16,4 5 0 15,-4 1 0-15,-2-1 0 16,1 1 0-16,-1 3 0 0,3 0 0 15,0 0 0-15,2 0 0 16,2 0 0-16,-3 0 0 16,5 0 0-16,-2 0 0 15,0 3 0-15,2 0 0 0,-1-2 0 16,-1 2 0-16,-2 0 0 16,3-2 0-16,-4 5 0 15,-2-1 0-15,0 0 0 16,0 0 0-16,-3 2 0 0,1 1 0 15,-2-1 0-15,0 3 0 16,2-2 0-16,-4-1 0 16,2 5 0-16,-4-2 0 15,0 0 0-15,3 0 0 0,-3 3 0 16,1-1 0-16,-1 1 0 16,0 1 0-16,4 1 0 15,-4 0 0-15,1-1 0 16,-1 1 0-16,3 3 0 15,-3-1 0-15,0-2 0 0,1 2 0 16,-1-2 0-16,-1 2 0 16,-2-1 0-16,3 1 0 15,-7-3 0-15,6 4 0 0,-6-1 0 16,2-2 0-16,0 2 0 16,-1 1 0-16,-4 1 0 15,5-1 0-15,-2 2 0 16,-2-4 0-16,1 2 0 0,1 2 0 15,-2-2 0-15,0-1 0 16,-1-3 0-16,-2 2 0 16,3-2 0-16,-3 4 0 15,0-3 0-15,0-3 0 0,-3 0 0 16,1 6 0-16,-1-4 0 16,0 1 0-16,-2 0 0 15,1 1 0-15,1-1 0 16,-4-1 0-16,5-2 0 15,-3 1 0-15,1-3 0 0,-3 5 0 16,5-5 0-16,-3-1 0 16,0 2 0-16,3 1 0 15,-3-3 0-15,-1 4 0 0,1-1 0 16,1-2 0-16,-1 3 0 16,-2-4 0-16,-2 1 0 15,4 3 0-15,-2-2 0 16,0-3 0-16,0 3 0 0,7-11 0 15,-18 17 0-15,18-17 0 16,-14 16 0-16,5-8 0 16,0 1 0-16,-1-5 0 15,2 3 0-15,-2 1 0 0,-2-1 0 16,4 0 0-16,-4 1 0 16,0 0 0-16,-1-1 0 15,1 1 0-15,-3-1 0 16,3 0 0-16,-6 3 0 15,3 0 0-15,-5-2 0 0,6 1 0 16,-4-1 0-16,1 0 0 16,-1-4 0-16,6 4 0 15,-1-1 0-15,-1-1 0 0,-2-4 0 16,4 5 0-16,-1-4 0 16,1 1 0-16,0 2 0 15,-3-3 0-15,3 1 0 16,-4-1 0-16,4 1 0 0,-3-1 0 15,0 2 0-15,0-3 0 16,3 2 0-16,0 0 0 16,-1-2 0-16,-1 0 0 15,1 3 0-15,1-2 0 0,-4-3 0 16,4 5 0-16,-2-3 0 16,-2 1 0-16,-1 0 0 15,-3-3 0-15,2 2 0 16,-1 0 0-16,-2 1 0 0,4-3 0 15,0 0 0-15,-1 0 0 16,4 0 0-16,-2 2 0 16,0-2 0-16,0 0 0 15,2 0 0-15,-2 0 0 0,1 0 0 16,1-2 0-16,-3 2 0 16,6 0 0-16,-3-3 0 15,2 1 0-15,-2-3 0 16,0 2 0-16,4 3 0 0,-5-4 0 15,2 1 0-15,1 0 0 16,0-2 0-16,-3 1 0 16,5 1 0-16,-3-2 0 15,1 0 0-15,-2 0 0 0,1 1 0 16,3-2 0-16,0 2 0 16,-3-2 0-16,4-1 0 15,-2 2 0-15,4 1 0 16,-5-4 0-16,5 3 0 15,7 5 0-15,-16-10 0 0,4 2 0 16,4 3 0-16,-2 0 0 16,1-2 0-16,2 2 0 15,-4-3 0-15,4 4 0 0,7 4 0 16,-18-13 0-16,18 13 0 16,-12-14 0-16,12 14 0 15,-12-13 0-15,12 13 0 16,-16-15 0-16,16 15 0 0,-12-15 0 15,8 5 0-15,-2 3 0 16,1-6 0-16,0 4 0 16,0-4 0-16,1 4 0 15,-4-4 0-15,3 1 0 16,2 2 0-16,-2-1 0 0,1 3 0 16,4 8 0-16,-5-13 0 15,5 13 0-15,-3-12 0 16,3 12 0-16,0 0 0 15,0 0 0-15,-2-11 0 0,2 11 0 16,0 0 0-16,0 0 0 16,0 0 0-16,0 0 0 15,0 0 0-15,0 0 0 0,0 0 0 16,0 0 0-16,0 0 0 16,0 0 0-16,0 0 0 15,0 0 0-15,0 0 0 16,0 0 0-16,0 0 0 0,0 0 0 15,-2 8 0-15,-27-8-34 16,29 0-59-16</inkml:trace>
  <inkml:trace contextRef="#ctx0" brushRef="#br1" timeOffset="8731.48">9644 12651 331 0,'0'0'7'15,"0"0"4"-15,0 0 2 0,0 0 4 16,0 0 1-16,0 0 0 15,0 0 2-15,0 0 0 16,0 0-6-16,0 0-4 0,0 0-3 16,2 7-2-16,-2-7-1 15,11 20-1-15,1-1-1 16,-2 2 0-16,3 6-1 16,4 3 1-16,0 4 0 0,1 1 0 15,-1-2 0-15,-3-1-2 16,-1-8 0-16,-3 1 0 15,1-5 0-15,-4-5 0 0,-5-2 0 16,-2-13 0-16,8 12 0 16,-8-12 0-16,0 0 0 15,0 0 0-15,0 0 0 16,0-10 0-16,-8-2 0 16,-1-8 0-16,-2 0 0 15,1-5 0-15,-3 3 0 0,1-5 0 16,0 4 0-16,2-2 0 15,3 7 0-15,-1 2 0 16,1 3 0-16,2 1 0 0,5 12 0 16,-8-13 0-16,8 13 0 15,0 0 0-15,0 0 0 16,0 0 0-16,0 6 0 16,5 4 0-16,3 2 0 0,-1 0 0 15,3 5 0-15,1 1 0 16,-2-1 0-16,1-5 0 15,-3 0 0-15,4 1-9 0,-11-13-12 16,14 3-28-16,-14-3-37 16,11-3-1-16</inkml:trace>
  <inkml:trace contextRef="#ctx0" brushRef="#br1" timeOffset="10650.66">9723 12599 275 0,'0'0'8'15,"0"0"5"-15,0 0 3 0,0 0 3 16,0 0 1-16,0 0 2 15,0 0 2-15,-1-10-1 16,1 10-5-16,0 0-6 0,0 0-3 16,0-7-3-16,0 7 0 15,0 0-3-15,1-13 0 16,-1 13 0-16,15-12-1 16,-4 7 0-16,-1-6 0 0,-1 4 1 15,4-2-1-15,2-1 1 16,0 3-1-16,0-4 0 15,0 4 0-15,2 0 0 16,1-4 0-16,-4 4-1 0,9 0 0 16,-5 5 0-16,-2-4-1 15,2 2 1-15,1 1 0 16,2 0 1-16,1 2-2 16,3-5 0-16,-3 4 0 15,5-1 0-15,3-3 0 0,0 2 0 16,0 0 0-16,0 1 0 15,2-2 0-15,-5 0 0 16,3 2 0-16,-6-2 0 0,7 3 0 16,-9 0 0-16,-2 2 0 15,3 0 0-15,-2 0 0 16,-3 0 0-16,0 2 0 16,1 0 0-16,-1 3 0 0,-1-2 0 15,3 2 0-15,-2 0 0 16,1 0 0-16,-1 0 0 15,1 0 0-15,1 0 0 0,1 3 0 16,-2-7 0-16,1 5 0 16,-2-2 0-16,1 4 0 15,4-2 0-15,-3-2 0 16,2 3 0-16,0 1 0 16,1-1 0-16,2-2 0 15,1 5 0-15,0-6 0 0,1 3 0 16,-2 4 0-16,-2-4 0 15,-2 0 0-15,-4 2 0 16,4-2 0-16,-4 0 0 0,-1 3 0 16,-2 0 0-16,1 0 0 15,0 3 0-15,0-4 0 16,-3 6 0-16,4-2 0 16,-2-1 0-16,4 3 0 15,-6 0 0-15,2 0 0 0,2 2 0 16,-2-2 0-16,2-1 0 15,-2 4 0-15,-1-3 0 16,-1 0 0-16,1-1 0 0,-1 2 0 16,0-4 0-16,1 5 0 15,-3-2 0-15,-1 2 0 16,5-1 0-16,-5 1 0 16,2 3 0-16,-4-1 0 0,3 1 0 15,-3-1 0-15,3 4 0 16,-5 0 0-16,5-1 0 15,-1 0 0-15,2 3 0 16,-4-3 0-16,3 1 0 0,-2-2 0 16,2 2 0-16,-1-1 0 15,-1 1 0-15,0 2 0 16,-3-1 0-16,2 3 0 16,-2 1 0-16,-1 1 0 0,2 1 0 15,-1-3 0-15,0 5 0 16,-3-2 0-16,3 0 0 15,0 0 0-15,-3-3 0 16,4 3 0-16,-1-5 0 0,-3 1 0 16,-2-1 0-16,0 0 0 15,0 2 0-15,0 3 0 16,0-3 0-16,-5 0 0 16,3 4 0-16,-4-2 0 15,-1 3 0-15,2-2 0 0,0-1 0 16,1-1 0-16,-5 2 0 15,7-2 0-15,-4 1 0 16,2-4 0-16,0-2 0 0,-4 5 0 16,3 0 0-16,-3-3 0 15,1-1 0-15,2 1 0 16,-2-3 0-16,-4 3 0 16,4 0 0-16,2-4 0 0,-2 0 0 15,-1-1 0-15,1-1 0 16,-3 4 0-16,5-4 0 15,-5 4 0-15,0-1 0 16,1 1 0-16,-7-1 0 0,7 3 0 16,-7-2 0-16,4-2 0 15,0-3 0-15,-1 1 0 16,-1 2 0-16,1-7 0 16,1 1 0-16,-4 2 0 15,2 1 0-15,-2-3 0 0,2 2 0 16,-4-5 0-16,1 6 0 15,2-6 0-15,0 3 0 16,-5-3 0-16,1 1 0 16,1 2 0-16,-2-3 0 0,-2 4 0 15,-3-5 0-15,-1 4 0 16,0 0 0-16,-2-2 0 16,-2 1 0-16,-2 1 0 0,2-3 0 15,0 1 0-15,-2 2 0 16,7-5 0-16,-5 0 0 15,6 0 0-15,-7-3 0 16,7-3 0-16,-1 5 0 16,-2-5 0-16,-3 1 0 0,2 2 0 15,-1-4 0-15,-4 5 0 16,4-6 0-16,-6 3 0 16,5-3 0-16,-2 1 0 15,2-3 0-15,0 0 0 0,0 0 0 16,0 0 0-16,3 0 0 15,5 0 0-15,0 0 0 16,1 0 0-16,5-3 0 16,0 1 0-16,7-1 0 0,-1 1 0 15,10 2 0-15,-13-10 0 16,13 10 0-16,0 0-7 16,-10-12-72-16,10 12-9 0</inkml:trace>
  <inkml:trace contextRef="#ctx0" brushRef="#br1" timeOffset="11232.99">10156 14556 406 0,'0'0'7'0,"0"0"2"15,0 0 3-15,0 0 0 16,0 0 0-16,0 0 0 0,0 0 0 15,-2 10 0-15,2 5-5 16,0 5-4-16,0 4-1 16,-3 9 0-16,3 4-1 15,-2 2 1-15,0 1-2 0,-2 0 0 16,2-6 0-16,-1 1 0 16,1-5 0-16,0-8 0 15,-1-2 0-15,1-9 0 16,2 0 0-16,0-11 0 0,-3 10 0 15,3-10 0-15,0 0-5 16,0-17-14-16,-4 2-65 16,5-13-2-16</inkml:trace>
  <inkml:trace contextRef="#ctx0" brushRef="#br1" timeOffset="13917.19">9898 12997 286 0,'0'0'6'0,"0"0"4"16,0 0 2-16,0 0 3 16,0 0 0-16,0 0 1 15,0 0 2-15,0 0 0 16,0 0-4-16,10-8-5 0,-10 8-1 16,14-11-3-16,-5 4 1 15,0 2-1-15,3-3 0 16,1 1-1-16,2-3 0 15,0 2 0-15,-1 1 0 0,4 0-1 16,-4-1 0-16,2 0-1 16,-1 1 0-16,0 2-1 15,2-2 0-15,-2 0-1 16,0 2 1-16,0 2-1 0,-3 0 1 16,4 1 0-16,-2-3-1 15,-2 5 1-15,1-5 0 16,-1 3 0-16,1-1 0 15,-1 3 0-15,0-2 0 0,-1-1 0 16,1 3-1-16,-3 0 1 16,0 0-1-16,-9 0 1 15,14 0-1-15,-14 0 0 16,13 0 0-16,-13 0 0 0,12 0 1 16,-12 0-1-16,15 0 0 15,-15 0 1-15,15 3-1 16,-6-1 1-16,0-2-1 0,0 0 1 15,-2 0-1-15,-7 0 0 16,13 3 0-16,-13-3 1 16,13 2-1-16,-13-2 0 15,9 0 0-15,-9 0 0 0,13 5 0 16,-13-5 0-16,17 3 0 16,-6-1 0-16,-3 0 0 15,5 1 0-15,-2 0 0 16,1-1 0-16,-3 1 0 0,2-2 0 15,1 3 0-15,-2-2 1 16,-2 0-1-16,-8-2 0 16,17 8 1-16,-17-8-1 15,15 4 1-15,-15-4-1 16,15 4 1-16,-15-4-1 0,15 4 1 16,-15-4-1-16,11 3-1 15,-11-3 2-15,11 2-1 16,-11-2 0-16,15 5 0 0,-15-5 0 15,17 3 0-15,-17-3 0 16,15 2 1-16,-7-2-1 16,-8 0 0-16,16 0 0 15,-16 0 0-15,18 5-1 16,-18-5 1-16,16 5 0 0,-16-5 0 16,16 10 0-16,-5-8-1 15,-1 3 1-15,-1 0 0 16,2 0 0-16,-1 1 0 0,-1-2 0 15,2 0 0-15,-2 2 0 16,1-1 0-16,1 2 0 16,-3 0 0-16,-8-7 0 15,16 15 0-15,-8-7 0 0,2 0 0 16,-3 1 0-16,2 1 0 16,-3 1 0-16,4-3 0 15,-1 3 0-15,0-1 0 16,0 0 0-16,-2-3 0 0,1 3 0 15,0 3 0-15,-1-6 0 16,3 3-1-16,-3-2 2 16,-7-8-1-16,15 14 0 15,-15-14 0-15,15 17 0 0,-15-17 0 16,15 18 0-16,-8-8 0 16,-2-3 0-16,-5-7 0 15,16 21 0-15,-9-13 0 16,0 3 0-16,0-1 0 0,-1 0 0 15,1-3 0-15,-2 3 0 16,0 3-1-16,2-3 1 16,-1-1 0-16,1 1 0 15,-4 0 0-15,-3-10 0 0,12 15 0 16,-12-15 0-16,10 13 0 16,-10-13 0-16,7 9 0 15,-7-9 0-15,5 10 0 16,-5-10 0-16,0 0 0 15,10 13 0-15,-10-13 0 0,0 0 0 16,8 12 0-16,-8-12 0 16,2 8 0-16,-2-8 0 15,5 9 0-15,-5-9 0 0,5 10 0 16,-5-10 0-16,5 15 1 16,-3-8-1-16,-2-7 0 15,5 18 1-15,-5-18-1 16,8 15 0-16,-8-15 1 0,5 20-1 15,-4-11 0-15,3 1 1 16,-2 2-1-16,1 1 0 16,-1-1 1-16,-2 4 0 15,2 0-1-15,-2 2 1 0,0-1 0 16,0 1-1-16,0 2 1 16,0 0 0-16,-2-1-1 15,0 1 1-15,-1-3 0 16,1 1-1-16,-3-1 1 15,3-2 1-15,-1 2-2 0,-3 1 0 16,2-3 0-16,-1-1 0 16,2 5 0-16,-4 2 0 15,2-4 0-15,1 1 0 0,-5-1 0 16,2 1 0-16,2-4 0 16,-2 4 0-16,-1-4 0 15,1-1 0-15,0-1 0 16,-1-1 0-16,0 0 0 0,1-1 0 15,0 2 0-15,-3 1 0 16,2-3 0-16,-2 3 0 16,1-1 0-16,0 1 0 0,0-2 0 15,-1 3 0-15,3-3 0 16,-4-1 0-16,3 0 0 16,2-2 0-16,-1 2 0 15,1-1 0-15,-4 3 0 16,1-1 0-16,-2-2 0 15,4 1 0-15,-3 0 0 0,-3 0 0 16,4 1 0-16,-3-2 0 16,3 1 0-16,-3 0 0 15,3-6 0-15,-2 4 0 0,1 1 0 16,2-3 0-16,-4 1 0 16,3 1 0-16,-1-3 0 15,-1 2 0-15,-1 1 0 16,3-1 0-16,-2 1 0 0,-3-1 0 15,2 3 0-15,-4-6 0 16,2 4 0-16,-4 1 0 16,0-3 0-16,4-1 0 15,-4 0 0-15,1 3 0 0,-1-6 0 16,4 5 0-16,-2-1 0 16,2-1 0-16,-2 0 0 15,2-3 0-15,1 3 0 16,1-3 0-16,0 0 0 15,-1 1 0-15,3 0 0 0,-2 0 0 16,-1-2 0-16,1 2 0 16,-3 0 0-16,1-1 0 15,-5 1 0-15,-3 1 0 0,5 1 0 16,-3 0 0-16,1 0 0 16,-4-2 0-16,3 2 0 15,1-3 0-15,0 1 0 16,2-3 0-16,3 0 0 0,2 0 0 15,-4 0 0-15,7 2 0 16,-2-2 0-16,11 0 0 16,-12 0 0-16,12 0 0 15,-10 0 0-15,10 0 0 0,-13 0 0 16,13 0 0-16,0 0 0 16,-12 0 0-16,12 0 0 15,-9-7-80-15,9 7-9 16</inkml:trace>
  <inkml:trace contextRef="#ctx0" brushRef="#br1" timeOffset="14499.5">9943 12468 363 0,'0'0'9'16,"0"0"4"-16,0 0 2 16,0-12 2-16,0 12 2 15,0 0 1-15,-3-10 0 16,3 10-1-16,0 0-7 0,0 0-8 16,0 22-4-16,0 0 0 15,0 4 0-15,0 10 0 16,5 3 0-16,-3 6 0 0,3 0 0 15,3-4 0-15,-3-1 0 16,0-7 0-16,2-6-4 16,-2-8-13-16,6-3-26 15,-4-9-42-15,-7-7-2 16</inkml:trace>
  <inkml:trace contextRef="#ctx0" brushRef="#br1" timeOffset="14731.52">10173 12422 431 0,'0'0'2'15,"0"0"1"-15,0 0 3 16,0 6 1-16,0 6 1 16,4 4 0-16,-2 6 2 0,0 5-1 15,1 5-2-15,-1 3-1 16,5 2-2-16,-2 0-2 15,0-5-3-15,3-2-3 16,2-5-7-16,-5-11-13 0,2 1-58 16,6-5-2-16</inkml:trace>
  <inkml:trace contextRef="#ctx0" brushRef="#br1" timeOffset="14947.66">10457 12443 431 0,'0'0'3'0,"3"10"1"0,-3 2-1 16,2 3 3-16,-2 5-1 15,0 5 2-15,5 7-1 16,-3 2 0-16,1 2-2 16,-1-2-1-16,0-2-4 0,3-4-5 15,3-4-11-15,-4-4-32 16,4-5-31-16,2-5-4 15</inkml:trace>
  <inkml:trace contextRef="#ctx0" brushRef="#br1" timeOffset="15151.53">10793 12443 438 0,'0'0'1'15,"0"0"1"-15,0 7 2 0,-4 8 1 16,-1 5 1-16,3 7 0 15,-5 8 1-15,2 2 0 16,0 7-1-16,5-1-1 16,0 1-2-16,0-4-1 15,3-5-3-15,1-6-3 0,6-4-7 16,-5-5-12-16,3-7-57 16,-1-4-4-16</inkml:trace>
  <inkml:trace contextRef="#ctx0" brushRef="#br1" timeOffset="15347.25">10966 12636 398 0,'0'0'4'15,"0"0"2"-15,0 12 1 16,0 1 2-16,0 4 2 0,0 8 0 16,0 7 1-16,0 5 0 15,0 3-2-15,0 2-3 16,0 6-2-16,0-4-2 0,0-1-4 15,2-2-7-15,0-6-16 16,-8-6-57-16,8-4-3 16</inkml:trace>
  <inkml:trace contextRef="#ctx0" brushRef="#br1" timeOffset="15549.07">11237 12839 420 0,'0'0'3'0,"0"0"1"15,0 0 2-15,2 15 2 16,-2 0 1-16,0 10-1 0,-4 4 1 16,-1 12 1-16,-6 3-4 15,-1 6-1-15,-2 4-2 16,-2-2-4-16,4 0-3 16,-1 3-14-16,4 4-55 0,1-17-11 31</inkml:trace>
  <inkml:trace contextRef="#ctx0" brushRef="#br1" timeOffset="15730.95">11315 13272 448 0,'0'0'3'0,"-4"8"0"16,-3 5 1-16,0 6-1 0,-3 9 1 15,-3 4 0-15,-1 10 1 16,-7 5-1-16,5 3-1 15,-2 4-2-15,-2 0-1 16,0-1-6-16,5-2-13 0,0 6-57 16,7-22-5-16</inkml:trace>
  <inkml:trace contextRef="#ctx0" brushRef="#br1" timeOffset="15935.16">11403 13627 448 0,'0'0'4'0,"-5"7"2"16,-4 6 0-16,-3 6 1 0,-6 9 1 16,-5 9 0-16,-4 5 0 15,-6 7 1-15,-4 6-4 16,3 2-3-16,-1 0-2 16,0 0 0-16,3-8-7 0,7 1-16 15,5-10-59-15,3-11-5 16</inkml:trace>
  <inkml:trace contextRef="#ctx0" brushRef="#br1" timeOffset="16099.72">11439 14108 457 0,'0'0'1'16,"-13"14"2"-16,-2 1 0 15,-5 6 1-15,-3 4 0 0,-6 4 0 16,-6 3 0-16,-6 2-1 15,5-1-4-15,2 2-9 16,-2 6-53-16,6-18-19 16</inkml:trace>
  <inkml:trace contextRef="#ctx0" brushRef="#br1" timeOffset="16647.62">10372 14539 287 0,'0'0'12'15,"0"0"5"-15,0 0 4 0,0 0 3 16,0 0 4-16,0 0-2 16,0 0 0-16,-4 0 1 15,4 0-11-15,-21 17-6 16,8 3-3-16,-1 5-4 15,-5 7-1-15,-6 10-1 0,0 2 0 16,-3 3-1-16,3 3 1 16,4-8-1-16,3 0-2 15,2-9-3-15,4-6-6 16,7-10-9-16,5-17-59 0,5 3-6 16</inkml:trace>
  <inkml:trace contextRef="#ctx0" brushRef="#br1" timeOffset="16877.06">10605 14516 476 0,'0'0'2'0,"0"0"1"16,-2 20 1-16,-8-4 0 16,-2 8 1-16,-5 8 1 0,-6 5-1 15,-4 8 1-15,0-1-6 16,-3 1 0-16,-2-1 0 15,4-4 0-15,3-7 0 0,10-7-3 16,1-11-9-16,14-2-16 16,14-13-55-16,-1-13-3 15</inkml:trace>
  <inkml:trace contextRef="#ctx0" brushRef="#br1" timeOffset="17047.61">10734 14440 453 0,'0'0'3'15,"-1"9"2"-15,-10 4 1 16,2 9 0-16,-7 3 1 16,-5 9 0-16,-3 6 0 0,-5 6 0 15,-1 0-3-15,5-5-2 16,0 0-2-16,6-7-5 16,1-7-10-16,13-9-29 15,5-8-40-15,0-10-2 0</inkml:trace>
  <inkml:trace contextRef="#ctx0" brushRef="#br1" timeOffset="17231.52">10899 14405 481 0,'0'0'2'16,"-12"19"0"-16,1 4 0 15,-1 4 1-15,-8 8 0 16,3 9 1-16,-5 4-1 0,-3 3 0 15,2-1-2-15,4-8-5 16,3-7-9-16,2-8-23 16,9-12-46-16,5-15-3 15</inkml:trace>
  <inkml:trace contextRef="#ctx0" brushRef="#br1" timeOffset="17432.53">11170 14207 469 0,'0'0'3'0,"-5"5"2"16,-3 10 0-16,1 7 0 16,-5 10 1-16,-1 5 0 15,-6 10 0-15,-2 8 0 16,1-1-6-16,-1 0 0 0,3-3 0 16,1-12-7-16,6-5-21 15,14-6-55-15,-3-18-3 16</inkml:trace>
  <inkml:trace contextRef="#ctx0" brushRef="#br1" timeOffset="17614.38">11510 14055 458 0,'0'0'3'16,"-4"9"1"-16,-7 5 0 0,-1 5 0 15,-6 9 0-15,-3 9 1 16,-4 8 0-16,-8 7 0 15,-1 0-2-15,1 1-2 16,3-7-3-16,3-2-9 0,4-11-24 16,9-11-47-16,3-4-1 15</inkml:trace>
  <inkml:trace contextRef="#ctx0" brushRef="#br1" timeOffset="17814.25">11565 13808 421 0,'0'0'2'0,"-10"13"1"15,0 3 0-15,-2 7 0 16,-1 8 1-16,-6 5-1 16,-6 8-1-16,-3 1-2 15,6 3-9-15,-3-7-32 0,5-9-37 16,7-10-2-16</inkml:trace>
  <inkml:trace contextRef="#ctx0" brushRef="#br1" timeOffset="18016.33">11377 13350 409 0,'0'0'1'0,"-4"9"0"16,1 1 1-16,1 5 0 16,0 0 0-16,0 2-3 15,-6-1-8-15,6-4-33 16,0 5-31-16,2-17-5 0</inkml:trace>
  <inkml:trace contextRef="#ctx0" brushRef="#br1" timeOffset="18114.87">11297 13261 396 0,'0'10'-20'16,"-3"6"-50"-16,1 2-4 15</inkml:trace>
  <inkml:trace contextRef="#ctx0" brushRef="#br1" timeOffset="20198.31">5544 13974 224 0,'0'0'7'16,"0"0"6"-16,0 0 3 16,0 0 4-16,-9-10 1 15,9 10 0-15,0 0 1 16,-13-7 0-16,13 7-3 0,0 0-7 16,-7 0-4-16,7 0-2 15,0 0-2-15,-10 7 1 16,10-7-2-16,0 0 0 15,-6 10 0-15,6-10-1 0,0 10 1 16,0-10 1-16,0 0-1 16,13 10 1-16,3-6 0 15,3 1 1-15,3 0-1 0,15 1 1 16,1-2-1-16,7 1 0 16,5 0 0-16,9 0-1 15,0 1-1-15,6-2 0 16,0-1-1-16,2 2 0 15,3-3 1-15,1-2-2 16,0 2 1-16,0 1-1 0,-1 0 1 16,-4-3-1-16,-4 3 1 15,1-3-2-15,-8 0 2 16,-5 0-2-16,-7 0 1 0,-7 0-1 16,-7 0-1-16,-8 0-1 15,-7 0-4-15,-1 0-7 16,-13 0-30-16,0 0-38 0,0 0-1 15</inkml:trace>
  <inkml:trace contextRef="#ctx0" brushRef="#br1" timeOffset="20632.7">5808 13797 252 0,'0'0'7'16,"0"0"4"-16,-10 0 3 16,10 0 2-16,-12 0 3 0,2 0 3 15,-3 0 0-15,3 0 4 16,1 3-7-16,9-3-4 15,-13 0-2-15,13 0 0 16,0 0-2-16,13 11-1 0,11-8-2 16,16 4 0-16,17-1-2 15,18 10-12-15,31-7-72 16,4-1-4-16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40:09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10072 11229 401 0,'0'0'6'0,"0"0"3"15,0 0 3-15,0 0 1 16,-8-12 2-16,8 12 0 0,-2-18 1 16,2 8 0-16,5-3-8 15,2 2-8-15,6-7 0 16,6 3 0-16,1 3 0 15,3-2 0-15,5 3 0 0,-5 1 0 16,3 6 0-16,-1 1 0 16,-8 3 0-16,-3 4 0 15,-1 7 0-15,-5 2 0 16,-3 1 0-16,-5 3 0 0,-5 5 0 16,-3-2 0-16,-2 0 0 15,-2 0 0-15,2-5 0 16,0-3 0-16,0-2 0 15,10-10 0-15,-8 13 0 0,8-13 0 16,8 7 0-16,2-5 0 16,0 1 0-16,5 3 0 15,2-4 0-15,1 5 0 16,0 0 0-16,3 1 0 0,-3 3 0 16,-4 3 0-16,2-3 0 15,-4 6 0-15,-5-3 0 16,1 1 0-16,-3 0 0 15,-5-1 0-15,0 1 0 0,-7-2 0 16,-4 1 0-16,-3-2 0 16,-9-1 0-16,-2-1 0 15,-5-6 0-15,0-1 0 16,-2-3 0-16,-2 0 0 0,6-3 0 16,-2-1 0-16,11-6 0 15,1 5 0-15,6-3-4 16,12 8-44-16,-10-12-38 0,10 12-3 15</inkml:trace>
  <inkml:trace contextRef="#ctx0" brushRef="#br0" timeOffset="716.18">10263 10789 406 0,'0'0'4'0,"-5"-11"1"15,5 11 2-15,-17-14 1 16,2 6 0-16,-8-2 0 16,-3 5 1-16,-10 5 0 0,-6 2-3 15,-2 13-1-15,-9 10-2 16,3 10 0-16,-1 15-1 15,1 1 2-15,2 11 0 0,8 8-1 16,11 1 1-16,6 4-1 16,9-1 0-16,11 1 0 15,8-9 1-15,15 1-4 16,5-5 0-16,10-6 0 0,4-6 0 16,11-4 0-16,4-10 0 15,4-3 0-15,1-8 0 16,3-6 0-16,3-4 0 15,-1-10 0-15,1-5 0 0,-3 0 0 16,-2-12 0-16,-3-8 0 16,0-7 0-16,-7-7 0 15,-3-4 0-15,-2-7 0 16,-5-2 0-16,-6-8 0 0,-1-1 0 16,-11-6 0-16,-5 0 0 15,-4-3 0-15,-13-4 0 16,-9 0 0-16,-9 4 0 15,-15 1 0-15,-8 4 0 0,-12 6 0 16,-9 2 0-16,-18 13 0 16,-7 8 0-16,-7 7 0 15,-6 12 0-15,1 12 0 16,7 4 0-16,10 21 0 0,5 6-43 16,20 7-45-16,20 12 0 15</inkml:trace>
  <inkml:trace contextRef="#ctx0" brushRef="#br0" timeOffset="3666.32">2548 14462 231 0,'0'0'7'16,"0"0"1"-16,0 0 2 15,0 0 3-15,-5 0 1 0,5 0 2 16,0 0 0-16,0 0 1 16,0 0-6-16,0 0-3 15,0 0-3-15,-10 7 0 0,2 3-3 16,-1 8 0-16,-11 1-2 15,-3 11 0-15,-7 5-2 16,-12 9 4-16,-4 6-2 16,-9 8 0-16,-3 5-4 15,-11 2-1-15,-4 4-4 16,-8 5-2-16,-4 1 1 0,-4 7-2 16,-3 2 1-16,-7 0 0 15,-9 3 3-15,4-1 2 16,5 1 2-16,-3-5 3 0,5-3 0 15,5-7-2-15,8-6-10 16,9-11-20-16,13-5-24 16,9-13-7-16</inkml:trace>
  <inkml:trace contextRef="#ctx0" brushRef="#br0" timeOffset="4833.01">4779 12572 212 0,'0'0'2'16,"0"0"3"-16,0 0-2 15,0 0 3-15,0 0 2 0,8-6 5 16,2-3 1-16,7-4 2 16,5-6-2-16,6-6 3 15,11-7 0-15,4-8-1 16,14-10-2-16,10-4-1 0,10-5-3 16,10-11 0-16,10-2-1 15,10-4-2-15,4-6-2 16,13-2 0-16,-2-3-1 15,5 2 0-15,-5 4-2 16,2 1 0-16,-14 11-1 0,-6 5 0 16,-15 13-1-16,-14 9 1 15,-18 11 1-15,-12 11 1 16,-15 8 0-16,-16 4-4 0,-14 8-16 16,11 5-57-16,-16 5-1 15</inkml:trace>
  <inkml:trace contextRef="#ctx0" brushRef="#br0" timeOffset="6332.85">1922 14662 316 0,'0'0'7'0,"0"0"1"16,0 0 3-16,0 0 1 15,0 0 4-15,-18-10 1 16,11 5 1-16,-6 3 0 16,-1 0-3-16,-2-1-4 0,2 3-2 15,-4 0-1-15,4 0-3 16,-2 0-1-16,-3 3-1 15,1 4-2-15,1 1 0 16,2 2-1-16,-2 5 1 16,-1-3-1-16,4 5-1 0,-2 4 1 15,4-2-1-15,2 1 1 16,-3 1 0-16,4 4-1 16,1-2 1-16,-2 4 0 0,3-2-1 15,-1 4 2-15,3 1-2 16,0 1 1-16,5 0 0 15,-2 2 0-15,2-1 0 16,0 0-1-16,2 0 1 0,3 0 0 16,3 1 0-16,2-4-1 15,2 0 1-15,1-1 0 16,6 0 0-16,-1-4 1 16,0-2-1-16,6 1 0 0,-1-6 1 15,-1 1-1-15,3-4 1 16,2 0 0-16,-5-3-1 15,3-6 0-15,0 5 0 16,0-5 0-16,-1 0 0 0,1-2 0 16,-2 2 0-16,2-5 0 15,-3 2 1-15,3-2-1 16,-2 0 0-16,-1 0 0 16,0-2 0-16,0-3 1 0,1-1-1 15,2-1 1-15,-6 0-1 16,6-1 1-16,-8-2-1 15,3-2 1-15,-2-1-1 16,-1 1 0-16,-1-2 1 0,-2 1 0 16,-1-2 0-16,-3 0 1 15,-1-3-1-15,2 4 2 16,-4-1 0-16,-2-2 1 16,2 3-1-16,1-7 0 0,-5 4 0 15,4 2-1-15,-5-3-2 16,5 1 0-16,-2 2 0 15,-1 3 0-15,-2-1 0 16,1 5 0-16,-3 8 0 0,2-11 0 16,-2 11 0-16,0 0 0 15,0 0 0-15,0-7 0 16,0 7 0-16,0 0 0 16,0 0 0-16,0 0 0 0,0 0 0 15,0 0 0-15,0 0 0 16,0 0 0-16,0 0 0 15,0 0 0-15,0 0 0 16,0 0 0-16,0 0 0 0,0 0 0 16,0 0 0-16,0 0 0 15,0 0 0-15,0 0 0 16,0 0-20-16,-5 2-66 16,5-2-3-16</inkml:trace>
  <inkml:trace contextRef="#ctx0" brushRef="#br0" timeOffset="6982.88">2297 15093 357 0,'0'0'6'16,"0"0"3"-16,0 0 4 15,-10-2 1-15,10 2 1 0,0 0 1 16,0 0 0-16,-10-3 0 16,10 3-6-16,0 0-2 15,0 0-4-15,0 0-2 0,0 0-1 16,7 5 0-16,-7-5 0 15,16 0 1-15,-7 0 1 16,7-7 0-16,-2 0 0 16,6-4 0-16,-3 2 0 0,-1-7 0 15,-2 7-1-15,-1-1-2 16,-3 2 0-16,-10 8 0 16,12-7 0-16,-12 7 0 15,0 0 0-15,0 0 0 16,8 5 0-16,-8-5 0 0,7 20 0 15,0-5 0-15,-2 2 0 16,6 1 0-16,-4 4 0 16,3-2 0-16,-3-3 0 15,3 1 0-15,-5-4 0 0,0-4 0 16,-5-10 0-16,7 15 0 16,-7-15-11-16,0 0-37 15,0 0-38-15,11 0-1 0</inkml:trace>
  <inkml:trace contextRef="#ctx0" brushRef="#br0" timeOffset="7866.17">1746 14452 266 0,'0'0'8'0,"0"0"5"16,0 0 4-16,0 0 3 16,0 0 0-16,0 0 2 15,-11-3 3-15,11 3-2 16,0 0-8-16,0 0-5 0,0 0-3 16,0 0-3-16,0 0-1 15,8 0-1-15,-1 0 0 16,3 0 1-16,8 0 0 15,-1 0 1-15,5-2 0 0,1-1 0 16,0-1 0-16,1 1-1 16,-2-1-1-16,-4 1 1 15,-1 0-2-15,-4 0 1 16,-1 3-1-16,-12 0-1 0,12 0 2 16,-12 0-1-16,0 0 1 15,6 10 1-15,-6 0-1 16,0 4 1-16,-6-3 0 0,1 11-1 15,-2 1 0-15,0 2-2 16,-4 2 0-16,4 3 0 16,-3-4 0-16,3-1 0 15,-4 0 0-15,7-6 0 16,-1 2 0-16,0-9 0 0,3-2 0 16,2 0 0-16,0-10-6 15,0 8-15-15,0-8-62 16,0 0-4-16</inkml:trace>
  <inkml:trace contextRef="#ctx0" brushRef="#br0" timeOffset="26732.68">866 14868 356 0,'0'0'7'0,"0"0"4"0,-12-7 3 15,12 7 2-15,-13-5 1 16,13 5 1-16,-12-8 0 15,12 8 0-15,-8 0-6 16,6 6-4-16,2 8-4 0,2 8-1 16,6 6-2-16,1 4-1 15,-1 5 1-15,4 3-1 16,3-1 0-16,-2-1-2 0,-1-5-5 16,-2-5-9-16,5-3-22 15,5-10-47-15,-10-8-1 16</inkml:trace>
  <inkml:trace contextRef="#ctx0" brushRef="#br0" timeOffset="27216.35">712 14444 380 0,'0'0'7'0,"-15"0"0"0,0 0 1 16,-3 0 0-16,-1 5 1 15,-4 10 0-15,-1 10 1 16,-6 10-1-16,7 12-4 16,1 12-1-16,4 13 0 0,6 12-1 15,5 6 0-15,7 4 0 16,5 2-1-16,9-7 1 16,11-3-1-16,10-5 0 0,5-12-2 15,9-12 1-15,4-12 0 16,4-8 0-16,0-15-1 15,8-10 2-15,-3-12-1 16,2-6 1-16,-4-18 0 16,-5-8 0-16,-4-15 0 0,-6-4 1 15,-5-12-1-15,-12-4 0 16,-11-7 0-16,-9-10-1 16,-8-3 0-16,-10-12 0 15,-13 0-1-15,-11-5 0 0,-9 6 0 16,-14 0 0-16,-5 14 0 15,-8 9 1-15,-1 17 0 16,-5 15 0-16,5 18 1 16,4 13 0-16,7 12-2 0,8 12 0 15,7 15 0-15,15 14 0 16,5 15 0-16,13 11-5 16,-3 14-78-16,22 15-3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43:05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1617 10632 335 0,'0'0'2'16,"0"0"1"-16,-11-7-1 0,11 7 1 16,-14-3-1-16,-2 3 1 15,-1 0 0-15,-3 0 1 16,-4 3-2-16,-2 4 1 16,-3 5 0-16,-9 1-2 0,3 4 2 15,-4 5-1-15,-1 1 0 16,-2 1-1-16,-1 1-1 15,4 3 0-15,4 0 0 16,0-2 0-16,5-1 0 0,6 1 0 16,-1 2-1-16,5-3 0 15,5 2 1-15,0-2-1 16,8 0 0-16,0-3 0 16,4-2-2-16,3 5 2 0,0-11 1 15,0 4-3-15,10-1 2 16,-3-5 0-16,6 4-1 15,-1-2 0-15,5 1 0 16,-2-2 0-16,7-1 0 0,1 1-1 16,4-2 1-16,-2 2-1 15,7-3 2-15,3 3 0 16,3-6 0-16,4 3 1 16,2-2 0-16,6-1 0 0,3 0 1 15,3-2 0-15,7 1-1 16,-1-2 2-16,5-1-1 15,-2-2-1-15,6 5 1 16,7-2 1-16,-4 3-1 0,6-6 0 16,1 2 0-16,4-1-1 15,0-2 1-15,7 0 0 16,-3-2 0-16,3-2 1 0,5-7-1 16,-4 4 0-16,5-6 0 15,-4 1 1-15,3-1-1 16,0 1 1-16,1-1 0 15,-4 1-2-15,0 0 1 16,-2-1 1-16,5 4-1 0,0-4-1 16,-3 1 1-16,-2-3 0 15,2-3 0-15,1 4-1 16,-1-6 0-16,1-3 1 16,-4 1-1-16,-6-5-1 0,-2 5 1 15,-7-3-1-15,-4 0 1 16,-2 0 0-16,-8 0 0 15,-10 0 1-15,0 0-1 16,-7 0 2-16,-3 2 0 0,-5-2 0 16,-2-3 1-16,-3 2 0 15,-4-5 0-15,-6 5 1 16,-4-4-1-16,-1 2 0 16,-4 1 0-16,-6 2 0 0,0-2-1 15,-7 3 1-15,0-1 1 16,0 0 0-16,0 0 0 15,-4-2 0-15,-1 2 0 0,0 0 0 16,-6 0 0-16,2 0 0 16,-4 1-1-16,1 1-1 15,-3 1 1-15,-5 2-1 16,2 1 0-16,-3 1-1 16,-4 3 1-16,-1-2-1 0,-1 4-1 15,0-1 1-15,-3 4-1 16,-2 0 0-16,2 0 0 15,-3 3 0-15,-1 1-1 16,2 2 1-16,-3 1-1 0,0 1 1 16,1 2 0-16,1 0 0 15,4 5-1-15,-1-3 1 16,5 0 0-16,0-2 1 16,4 3-1-16,9 0 1 0,0-3 0 15,12 0 0-15,-13 0 0 16,13 0 0-16,0 0-1 15,0 0 1-15,0 0-1 0,0 0 0 16,0 0 0-16,0 0-1 16,0 0 1-16,5 0 0 15,-5 0 0-15,0 0 0 16,0 0 1-16,0 0-1 16,8 2 1-16,-8-2-1 0,0 0 0 15,0 0 1-15,0 0 0 16,0 0 0-16,0 0 0 15,0 0 0-15,0 0 0 0,0 0 1 16,0 0 0-16,0 0-1 16,0 0 1-16,0 0-1 15,0 0 1-15,0 0-2 16,0 0 0-16,0 0 1 0,10 8-2 16,-10-8 1-16,10 15 0 15,-3-3 0-15,1 0 0 16,4 6 0-16,-1-4 0 15,1 4 0-15,0 0 0 0,-4 1 0 16,1-5 0-16,1 4 0 16,0-6 0-16,-4 1 0 15,1-4 0-15,-7-9 0 16,9 16 0-16,-9-16 1 0,0 0-1 16,8 9 2-16,-8-9-1 15,0 0 0-15,0 0 1 16,0-8-1-16,0 8 1 15,-3-11-1-15,1 1 0 16,-3 0-1-16,-2 0 0 0,2-3 1 16,-3 1-1-16,-2 1 1 15,3-2-1-15,0 1 0 16,-2-1 0-16,5 1 1 0,-4-1-1 16,4 1 0-16,-4 0 0 15,3-1 0-15,0 2 0 16,2 2 1-16,-1 2-1 15,4 7 0-15,-8-15 0 0,8 15 0 16,-4-13 1-16,4 13-1 16,-6-12 1-16,6 12-1 15,-3-10 1-15,3 10-1 0,-4-7 1 16,4 7 0-16,0 0 1 16,0-11-1-16,0 11 0 15,0 0-1-15,0 0 2 16,0 0-2-16,0 0 0 15,0 0 0-15,0 0 0 0,0 0-1 16,7-7 1-16,-7 7 0 16,20-7-1-16,-5-1 1 15,5 1 1-15,5-3-1 16,5 0 1-16,4-2-1 0,3-6 1 16,9 0 0-16,-2 1 1 15,6 1 0-15,-3-2-2 16,0 0 0-16,-5 4 0 15,-4 2 0-15,-6-1 0 0,-8 8 0 16,-6-2 0-16,-8 4 0 16,-10 3 0-16,11-2 0 15,-11 2 0-15,0 0 0 16,-6 0 0-16,6 0 0 0,-12 0 0 16,-6 15-61-16,8-15-27 15</inkml:trace>
  <inkml:trace contextRef="#ctx0" brushRef="#br0" timeOffset="1117.04">1288 10481 272 0,'0'0'8'0,"0"0"2"16,0 0 5-16,0 0 2 0,0 0 0 16,3-10 3-16,-3 10 2 15,0 0 1-15,0 0-7 16,0 0-4-16,0 0-3 0,0 0-2 15,0 0-2-15,0 0-1 16,0 0-1-16,17 3-1 16,0 4-1-16,1 0 1 15,7 4-1-15,2-2 1 0,0 1 0 16,5-3-1-16,-2 3 0 16,-2 1 0-16,-6-4 0 15,3 0-1-15,-5-2 1 16,0 2-1-16,-5-1 0 15,-3-2 1-15,0-1-1 0,-4-1 1 16,-8-2-1-16,12 6 1 16,-12-6 0-16,0 0 2 15,0 0 0-15,0 0 1 16,0 0 0-16,0 0 0 0,0 0 0 16,0 0 0-16,0 10-1 15,0-10 0-15,-12 12-3 16,2-2 0-16,-3 2 0 0,-2 5 0 15,1 1 0-15,-4 2 0 16,6 5 0-16,-6-4 0 16,6 2-3-16,3-3-1 15,-1 2-1-15,4-10-8 16,6 1-31-16,0-4-41 0,0-9-2 16</inkml:trace>
  <inkml:trace contextRef="#ctx0" brushRef="#br0" timeOffset="3368.51">5498 10079 422 0,'0'0'6'0,"0"0"2"16,0 0 1-16,5-7 2 16,-5 7 1-16,0 0 1 15,4-10-1-15,-4 10-1 16,0 0-4-16,0 0-7 0,0 0 0 15,3 14 0-15,2 4 0 16,-1 2 0-16,5 10 0 16,0 0 0-16,1 7 0 15,3-2 0-15,-4 1 0 0,1-3 0 16,1-4 0-16,-2-4 0 16,-6-5 0-16,1-2 0 15,-1-6 0-15,-3-12 0 0,5 13 0 16,-5-13 0-16,0 0 0 15,0 0 0-15,0 0 0 16,0 0 0-16,0-11 0 16,0 11 0-16,-5-9 0 0,5 9 0 15,-7-15-9-15,7 15-39 16,0-13-40-16,0 13 2 16</inkml:trace>
  <inkml:trace contextRef="#ctx0" brushRef="#br0" timeOffset="4233.35">5654 9725 401 0,'0'0'5'16,"0"0"1"-16,-10-12 2 16,10 12 1-16,-17-20 1 15,4 10 0-15,-2 1 1 0,-5 1 0 16,1 5-5-16,-6 3-2 16,2 8-1-16,-4 11-1 15,-1 9-1-15,-2 7-1 16,3 9 0-16,-5 10 0 0,8 3 1 15,-1 10 0-15,4 3-1 16,9-1 0-16,5 5 2 16,4-1-1-16,6-4 0 15,9-5 0-15,8-4 0 0,4-3 0 16,4-6 0-16,7-8 0 16,5-5-1-16,-1-12 0 15,6-1 1-15,2-10 0 16,3-11 0-16,0-4 0 0,4-10 1 15,-1-9 0-15,-4-8 0 16,4-11 1-16,-3-3-3 16,-9-13 0-16,1-4 0 15,-1-7 0-15,-9-4 0 0,-6-7 0 16,-5-6 0-16,-14 1 0 16,-4-2 0-16,-9 2 0 15,-15 6 0-15,-11 8 0 16,-9 5 0-16,-10 13 0 0,-7 10 0 15,-9 14 0-15,-3 10 0 16,-2 12 0-16,-2 3 0 16,2 18 0-16,7 7 0 0,8 6 0 15,10 7 0-15,22 1-73 16,10 3-16-16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44:39.7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4784 7806 400 0,'0'0'5'15,"0"0"2"-15,0 0 3 16,-10-6 0-16,10 6 0 0,0 0 2 15,-5-12 0-15,5 12 0 16,0-12-4-16,3 4-3 16,6-2-2-16,2-1-1 0,3 0 0 15,2 2-1-15,1-2-1 16,5 4 1-16,-4 2-1 16,1 3-1-16,-3 2 1 15,-2 4 0-15,2 6 0 0,-4 3 0 16,-5 5 0-16,-1 3 1 15,-2 2 0-15,-4 4 0 16,-4 0 1-16,-7 0 0 16,-1 4-1-16,-6-5 1 15,-1-1 0-15,-2-3-2 16,1 1 0-16,4-9 0 0,0-1 0 16,4-3 0-16,5-3 0 15,7-7 0-15,0 0 0 16,0 0 0-16,10-5 0 0,2 0 0 15,10-4 0-15,1-4 0 16,2 1 0-16,4-1 0 16,1 3 0-16,-5 1 0 0,0-1 0 15,-3 5 0-15,-5 0 0 16,-1 0 0-16,-4 2 0 16,-12 3 0-16,13 0 0 15,-13 0-5-15,0 0-4 0,0 0-16 16,-11-11-58-16,11 11-4 15</inkml:trace>
  <inkml:trace contextRef="#ctx0" brushRef="#br0" timeOffset="550.2">4953 7374 391 0,'0'0'3'16,"-9"-5"3"-16,-2 0 1 16,-3 1 1-16,-4-2 1 15,-7 2 0-15,-5 4 1 0,-2 0-1 16,-5 4-1-16,-5 16-4 16,-1 8-1-16,-1 6 0 15,-3 13-2-15,2 8 0 16,0 10 0-16,7 4-1 15,6 6 1-15,5 2 1 0,7-4 0 16,18 2 0-16,2-1 0 16,14-10 1-16,14 1 1 15,9-11-1-15,8-7 0 16,8-7 0-16,8-6 0 0,4-9-1 16,2-7 0-16,-2-8 0 15,4-10-1-15,-5-10 2 16,3-13-3-16,-5-6 0 0,1-13 0 15,-6-13 0-15,-2-7 0 16,-8-10 0-16,-2-2 0 16,-6-13 0-16,-9 3 0 15,-8-5 0-15,-12 2 0 0,-7 5 0 16,-11 6 0-16,-14 11 0 16,-13 6 0-16,-12 12 0 15,-10 17 0-15,-10 10 0 16,-8 10 0-16,-4 10 0 15,-1 7 0-15,6 8 0 0,1 7 0 16,20 3 0-16,2 0-4 16,14-2-82-16,24 2-4 15</inkml:trace>
  <inkml:trace contextRef="#ctx0" brushRef="#br0" timeOffset="2601.54">1529 7159 288 0,'0'0'4'0,"0"0"3"15,0 0-1-15,0-12 2 0,0 12 0 16,5-11 1-16,2 2 1 15,6-4 0-15,4 2-3 16,11-6-2-16,4 0 1 16,10 1-1-16,6-5 0 0,11-1 0 15,8-4-1-15,8-2-1 16,7 0-1-16,10-2 1 16,2 1-1-16,11-1 0 15,6 1 0-15,4 1 1 0,9 1-1 16,10 3 1-16,5 2-1 15,8 1 1-15,7 4 0 16,7 5 0-16,6 0-1 16,7 8-1-16,-8 4 1 15,8 0-1-15,-5 11-1 0,3 1 1 16,-1 6 0-16,-9 1 1 16,-6 9-1-16,-4 1 0 15,-5 5 0-15,-11 8 0 16,-10 8 0-16,-13 7 0 0,-7 6-1 15,-14 6 2-15,-7 8-2 16,-9 2 2-16,-3 3 0 16,-6 4-1-16,-5-2 1 15,-2 0-1-15,-1 2 1 0,-6-8 0 16,1-2-1-16,-9-5 0 16,-3-7 1-16,-5-5 0 15,-7-4 0-15,-5-6 0 0,-5-9 1 16,-8-6-1-16,-1-4 0 15,-7-2 1-15,-1-9-1 16,-3-3 2-16,0-7-1 16,0-9 1-16,-3 12 0 0,3-12-1 15,0 0-1-15,-10 0-2 16,10 0-6-16,-10-5-18 16,20-4-55-16,-13-1-5 0</inkml:trace>
  <inkml:trace contextRef="#ctx0" brushRef="#br0" timeOffset="3633.51">1703 6775 345 0,'0'0'6'16,"0"0"4"-16,0 0 1 0,0 0 2 15,-5-5-1-15,5 5 1 16,-12 0-1-16,12 0 0 16,-18 8-6-16,8 4-3 15,1 2-1-15,-4 10-2 0,-2 2 0 16,0 4 0-16,-2-1 0 15,-1 4 1-15,-1 2-1 16,1-3 1-16,-1-7-1 16,4-3 1-16,-1 0-1 0,4-7 1 15,0-2-1-15,12-13-1 16,-13 9 0-16,13-9 0 16,0 0 0-16,0 0 0 15,0 0 0-15,10 8 0 0,0-8 1 16,7 0 1-16,6 2 0 15,4-2 0-15,6 5 1 16,4-3-1-16,2 4 0 16,2-1 0-16,3 4 0 0,-1-2-1 15,-1 2 1-15,-5 0-1 16,-3 1 1-16,-2-2-1 16,-2-1 1-16,-5 0 0 15,-7 1-1-15,1-1-4 0,-3-7-16 16,-2 5-58-16,2 0-1 15</inkml:trace>
  <inkml:trace contextRef="#ctx0" brushRef="#br0" timeOffset="4567.26">6268 8161 401 0,'0'0'5'0,"0"0"1"15,0 0 0-15,0 0 0 16,0 0-1-16,0 0 2 16,10-1-1-16,-10 1 2 0,12 1-5 15,1 6-1-15,1-3 1 16,9 3-1-16,-1 3 2 16,2 0-1-16,6 2 0 15,0 3-1-15,2-2 1 16,-2 2-1-16,-3 0 0 0,3-1 0 15,-5 2 0-15,1-7-1 16,-6 1 1-16,-3-2-1 16,-2 2-1-16,-3-3 1 0,-5-4 0 15,-7-3 2-15,11 7 1 16,-11-7 1-16,0 0 0 16,0 0 0-16,0-7-5 15,-6-3 0-15,-1-5 0 0,2-3 0 16,-2-4 0-16,2-5 0 15,3-1 0-15,-2-4 0 16,4 6 0-16,0-7 0 16,4 8 0-16,-1 0 0 0,8-3-75 15,-1 9-14-15</inkml:trace>
  <inkml:trace contextRef="#ctx0" brushRef="#br0" timeOffset="6101.61">2565 6121 279 0,'0'0'5'0,"0"0"4"16,0 0 4-16,0 0 3 0,0 0 1 15,6 7 1-15,-6-7 2 16,0 0 1-16,0 0-6 16,0 0-3-16,0 0-4 15,0 0-2-15,7 8-1 0,-7-8-1 16,12 5 0-16,-1-3 0 15,3 1 0-15,6-1 1 16,4 1 0-16,6-1-1 16,8 4 0-16,-2-4-1 15,7 4 0-15,2 2-1 0,0 2 0 16,2 0-1-16,2 5 1 16,4 3-1-16,-3-2 0 15,1 7 0-15,2-1-1 16,-3 3 1-16,2 3 0 0,-5 2 0 15,0 1-1-15,-2 4 1 16,-8 2-1-16,3 3 1 16,-6 2 0-16,0-2 0 0,-6 2 0 15,-1 3-1-15,-3-1 1 16,-2 0 0-16,-5 3-1 16,-2-2 1-16,-3 2-1 15,1-2 0-15,-5-1 0 16,-1-2 0-16,0-2 0 0,1 0 0 15,-5-6 0-15,-1 1 1 16,1-5 0-16,-1 2-1 16,-2-2 1-16,-2-3 0 0,-1 3 1 15,-4-3-2-15,-1 0 0 16,-2-2 0-16,0 3 0 16,-3-3 0-16,4-4 0 15,-1-1 0-15,0-2 0 0,1-7 0 16,3 0 0-16,6-11 0 15,-9 14 0-15,9-14 0 16,0 0 0-16,0 0 0 16,0 0 0-16,0 0 0 0,0 0 0 15,-9 3 0-15,9-3-8 16,0 0-9-16,-7-13-41 16,7 13-28-16,-9-12-1 15</inkml:trace>
  <inkml:trace contextRef="#ctx0" brushRef="#br0" timeOffset="6600.26">3527 7424 385 0,'0'0'6'0,"0"0"1"0,0 0 3 16,0 0 0-16,0 0 2 15,0 0 0-15,0 0 0 0,5 10 1 16,-5-10-5-16,0 0-2 16,7 15-1-16,1-6-2 15,4 1-1-15,1 5 0 16,0 5 1-16,3 1-2 0,0-3 1 15,-2 10-2-15,-2-1 1 16,-1 1 0-16,-1 1-1 16,-6 1 1-16,-4-1 0 15,0-1-1-15,-4-1 1 16,-4-2-1-16,4-2 1 0,-5-7-1 16,4-3 0-16,-2-3 0 15,7-10 0-15,0 0 1 16,0 0-1-16,0-5 0 15,7-7 1-15,4-6-1 0,-1-3 1 16,4-4 0-16,4-2 1 16,0-4-2-16,1 1 0 15,1 1 0-15,-1 0 0 0,-3 4 0 16,4 0 0-16,-3 4-7 16,-6 2-12-16,-7 6-64 15,6 4-3-15</inkml:trace>
  <inkml:trace contextRef="#ctx0" brushRef="#br0" timeOffset="7850.08">2730 6138 43 0,'0'0'0'0,"0"0"0"15,0 0-1-15,0 0 1 16,-11 5 1-16,11-5 5 0,-8 0 8 16,8 0 4-16,-9 0 8 15,9 0 4-15,-9-2 5 16,9 2 4-16,-11-10 2 0,11 10-4 15,-10-8-3-15,10 8-4 16,-7-7-3-16,7 7-4 16,-13-5-3-16,13 5-4 15,-14-5-3-15,14 5-3 16,-11-2-2-16,11 2-1 0,-10 0-3 16,10 0 0-16,0 0-2 15,0 7 0-15,0 8-1 16,8 0-1-16,2 5 0 15,2 4 0-15,6 6 0 0,-3-1 1 16,5-1-1-16,-6-1 0 16,4-2 1-16,-4-5-1 15,-1-5 1-15,-3-1-1 16,-3-6 1-16,-7-8 1 0,11 8 0 16,-11-8 1-16,0 0-1 15,-8-16 1-15,0 2-1 16,-4-9 1-16,-3 1-3 0,-2-7 0 15,-3-2 0-15,2-3 0 16,1 5 0-16,2 4 0 16,0 0 0-16,3 7 0 15,4 4 0-15,3 3 0 16,5 11 0-16,-7-9 0 0,7 9 0 16,0 0 0-16,0 0 0 15,0 0 0-15,0 0 0 16,0 0 0-16,0 0 0 15,0 0 0-15,10-8 0 0,0 8 0 16,5 0 0-16,3 3 0 16,1-1 0-16,1 1 0 15,5-3 0-15,5 2 0 16,0-2 0-16,0 0 0 0,4 0 0 16,-4-7-6-16,7 4-78 15,0-5-2-15</inkml:trace>
  <inkml:trace contextRef="#ctx0" brushRef="#br0" timeOffset="13233.81">8174 8851 397 0,'0'0'7'0,"0"0"2"16,0 0 0-16,0 0 1 0,0 0-2 16,0 0 0-16,0 0 0 15,0 0 1-15,5 0-6 16,4 0 0-16,9 0-1 16,4 0 1-16,5 0 1 0,8-5 1 15,3-5 1-15,6-2 0 16,0-6-2-16,-1 0 0 15,-6 2 0-15,-2-2-2 16,-8 7-2-16,-4-3 0 16,-8 10 0-16,-8 4 0 0,-7 0 0 15,6 18 0-15,-6 3 0 16,-6 7 0-16,-1 4 0 16,2 10 0-16,-2-1 0 15,-3 7 0-15,-3 1 0 0,5-2 0 16,-1-2 0-16,1-3 0 15,1-5 0-15,-1-7 0 16,1-3 0-16,1-8 0 0,4-2 0 16,2-9 0-16,0-8 0 15,0 0 0-15,0 0 0 16,0 0 0-16,0-4 0 16,0-11-14-16,8 3-32 0,-1-5-40 15,-2-1-1-15</inkml:trace>
  <inkml:trace contextRef="#ctx0" brushRef="#br0" timeOffset="13866.53">9065 8893 449 0,'0'0'5'0,"0"0"0"15,0-15 2-15,0 5 2 16,-3 3 0-16,1-5 0 0,-5 1 1 15,2 2-2-15,-7 1-8 16,4 3 0-16,-4 5 0 16,-4 3 0-16,2 7 0 0,1 4 0 15,1 9 0-15,0-1 0 16,4 0 0-16,3 6 0 16,5-3 0-16,0-3 0 0,13-3 0 15,1-9 0-15,7-2 0 16,0-6 0-16,7-2 0 15,-3-10 0-15,2-10 0 16,-4-9 0-16,-1-6 0 16,-2-9 0-16,-3-9 0 0,-2-8 0 15,-4-4 0-15,-7-4 0 16,-4-3 0-16,-2 3 0 16,-9 7 0-16,-3 5 0 15,-2 11 0-15,2 13 0 16,-4 6 0-16,6 14 0 0,3 13 0 15,-2 13 0-15,11 14 0 16,0 12 0-16,5 8 0 16,5 12 0-16,2 6 0 0,1 4 0 15,7-2 0-15,0-2 0 16,3-6 0-16,1-7 0 16,-4-7 0-16,2-8-11 0,-2-15-18 15,-12-2-54-15,16-12-3 16</inkml:trace>
  <inkml:trace contextRef="#ctx0" brushRef="#br0" timeOffset="14186.1">9433 8690 457 0,'0'0'2'0,"0"0"0"16,0 0 0-16,-12 3 1 16,12-3-1-16,-12 17 0 15,3-5 1-15,2 3-1 0,5 2-1 16,-1 1-1-16,3 2 1 15,5 0 0-15,5-3 1 16,8-3-1-16,2-4 1 16,-1-7 0-16,9-3 0 15,-4 0 0-15,4-13 1 0,-5-4-1 16,-2-5 0-16,-3-3 0 16,-6-5 0-16,-7 0 0 15,-5 6 1-15,-2-1-2 0,-10 5 1 16,-6 5-1-16,-5 8-1 15,-1 4 2-15,-1 3-4 16,0 10-2-16,-2 0-4 16,7 8-10-16,0-6-18 15,10 6-47-15,8-10 0 0</inkml:trace>
  <inkml:trace contextRef="#ctx0" brushRef="#br0" timeOffset="14450.3">9855 8118 454 0,'0'0'4'16,"0"0"1"-16,-9-13 0 15,-2 8 1-15,-6 4 0 16,-1-3 0-16,-1 4 0 0,-6 12 1 16,5 9-4-16,3 12 0 15,4 10-1-15,6 12 2 16,7 2-4-16,2 7 0 0,11 3 0 15,4-2 0-15,1-5 0 16,1-4 0-16,-1-9 0 16,-1-3-6-16,-2-12-12 15,2-4-31-15,-4-8-35 16,-6-10-1-16</inkml:trace>
  <inkml:trace contextRef="#ctx0" brushRef="#br0" timeOffset="14583.53">9711 8576 415 0,'0'0'3'16,"0"0"-1"-16,0 0-1 0,0 0 2 16,0 0 1-16,12-8-1 15,6 6 2-15,9-8-3 16,19 5-23-16,3-5-51 16,10-2-1-16</inkml:trace>
  <inkml:trace contextRef="#ctx0" brushRef="#br0" timeOffset="15350.09">7167 8804 263 0,'0'-10'8'0,"12"-5"4"15,6-10 3-15,12-7 1 16,7-10 4-16,15-10-1 0,13-10 3 16,19-10-1-16,16 3-7 15,9-6-4-15,12 1-3 16,19-1-2-16,12 2-2 16,9 2 0-16,18 5-3 0,10 4 2 15,9 3 1-15,13 7 1 16,9 8 0-16,8 8 0 15,-4 9 1-15,-1 13-1 16,-12 9 0-16,-11 12-1 0,-17 16 0 16,-19 11-2-16,-19 16 0 15,-25 14 1-15,-22 8-1 16,-21 12 2-16,-22 8 0 0,-21 9 0 16,-16 4 1-16,-24 8-1 15,-28 4 0-15,-24 4-1 16,-23-2-1-16,-24 0-1 15,-22 0-1-15,-16-8 0 16,-22-3-1-16,-14-8 0 0,-7-5 0 16,-15-9-1-16,-3-11 1 15,-7-11-1-15,-6-10 1 16,-1-11 0-16,-1-14 0 16,6-16 1-16,4-13 0 0,13-17 1 15,14-21 0-15,14-16 1 16,22-21 0-16,23-14 1 15,24-16 0-15,24-13 1 16,28-8-1-16,29-11 0 0,23-7 2 16,38-1-1-16,29-4-1 15,33 4 0-15,38-2-1 16,41 8 0-16,37 8 0 16,43 12-5-16,26 11-22 0,38 15-55 15,20 21-3-15</inkml:trace>
  <inkml:trace contextRef="#ctx0" brushRef="#br0" timeOffset="38633.29">16040 9324 372 0,'0'0'7'15,"0"0"4"-15,0 0 1 16,-5-7 0-16,5 7 1 16,0 0 0-16,-13-3 1 15,13 3-1-15,-12 0-7 16,12 0-2-16,-12 15-2 0,6-2-2 15,4-1 0-15,0 3 0 16,2-3-1-16,0-2 1 16,2 0 1-16,9 0-1 15,1-8 1-15,5-2 1 0,-1-2 1 16,5-8 1-16,-1 0 1 16,-2-2 1-16,-3-5 0 15,-3 1-1-15,-10-1-5 0,1 5 0 16,-3-1 0-16,-7 3 0 15,-6 1 0-15,-2 0 0 16,-5 9 0-16,1 0 0 16,1 0 0-16,-5 11 0 15,4 1 0-15,4 1 0 0,-2 1 0 16,8 4 0-16,2 1 0 16,5-1 0-16,2-3 0 0,7 0 0 15,6-2 0-15,4-6 0 16,3-2 0-16,3-5 0 15,-2 0 0-15,0-5 0 16,-1-5 0-16,-8-3 0 16,1-2 0-16,-9 1 0 0,-4-2 0 15,0-1 0-15,-2 3 0 16,-6-1 0-16,-4 5 0 16,-3 4 0-16,-2 4 0 15,-3 2 0-15,0 5 0 0,-2 8 0 16,4-1 0-16,1 8 0 15,2-3 0-15,5 3 0 16,5-5 0-16,5 5 0 16,3-5 0-16,9-2 0 15,6-6 0-15,4-6 0 0,2-1 0 16,4 0 0-16,-1-4 0 16,3-6 0-16,-10-2 0 15,-1-6 0-15,-3 1 0 0,-9-3 0 16,-7 0 0-16,0-2 0 15,-10 5 0-15,-7-1 0 16,-1 8 0-16,-4 3 0 0,-3 7 0 16,0 5 0-16,1 7 0 15,1 3 0-15,6 5 0 16,0 0 0-16,6 0 0 16,6-3 0-16,5 0 0 15,9-7 0-15,10-2 0 0,1-8 0 16,7 0 0-16,1-8 0 15,1-7 0-15,-4 0 0 16,-3-4 0-16,-1-6 0 16,-9 5 0-16,-5-3 0 15,-7 1 0-15,-7 3 0 0,-8 6 0 16,-5 4 0-16,0 3 0 16,-5 6 0-16,3 6 0 15,2 6 0-15,0 3 0 0,5 5 0 16,13-1-70-16,2 3-19 15</inkml:trace>
  <inkml:trace contextRef="#ctx0" brushRef="#br0" timeOffset="40085.32">16072 9203 242 0,'0'0'7'16,"0"0"3"-16,0 0 4 0,0 0 5 16,0 0 1-16,0 0 5 15,0 0 1-15,0 0 4 16,0 0-5-16,0 0-5 16,0 0-2-16,0 0-2 0,3-12-4 15,-1-1 0-15,-2-8-3 16,0 0-3-16,0-14-6 15,0-4 0-15,2-9 0 0,-2-6 0 16,0-7 0-16,0-2 0 16,0-1 0-16,3-3 0 15,-3 3 0-15,0 1 0 16,0 2 0-16,0-2 0 16,0 2 0-16,0 4 0 0,0-3 0 15,0 6 0-15,-3 4 0 16,1 8 0-16,2 7 0 15,0 6 0-15,0 6 0 0,0 8 0 16,0 5 0-16,0 10 0 16,0 0 0-16,0 0 0 15,0 0 0-15,0 0 0 16,0 0 0-16,0 0 0 16,0 0 0-16,0 0 0 0,0 0 0 15,0 0 0-15,0 0 0 16,0 0 0-16,0 0 0 15,0 0 0-15,0 0 0 0,0 0 0 16,0 0 0-16,0 0 0 16,0 0 0-16,0 0 0 15,-2 8 0-15,2-8-12 16,0 10-12-16,0-10-27 16,0 7-34-16,0-7-2 0</inkml:trace>
  <inkml:trace contextRef="#ctx0" brushRef="#br0" timeOffset="40886.37">16054 8001 321 0,'0'0'11'0,"0"0"4"0,0 0 4 16,0 0 3-16,-8-10 1 15,8 10 0-15,0 0 1 16,-8-7 0-16,8 7-11 16,-10 0-4-16,10 0-4 0,-15 15-3 15,7-3-2-15,4 8 0 16,-1 0 0-16,-1 0 0 16,6 4 0-16,0-6 0 15,6-1 0-15,3-4 0 0,8-6 0 16,1-7 0-16,2 0 0 15,-1-12 0-15,2-1 0 16,-4-5 0-16,-2-8 0 0,-5-2 0 16,-2 3 0-16,-8-4 0 15,-6 2 0-15,-4 2 0 16,-2 2 0-16,-5 6 0 16,-6 7 0-16,-1 6 0 0,-1 4 0 15,-3 4 0-15,3 10 0 16,0 7 0-16,3 1 0 15,5 5 0-15,5 0 0 16,6 1 0-16,6-1 0 0,8 1 0 16,7-9 0-16,5-4 0 15,7-5 0-15,1-5 0 16,4-5 0-16,0-5 0 16,-2-8 0-16,-6-2 0 0,-1-7 0 15,-8-6 0-15,-3 4 0 16,-9-5 0-16,-3 1 0 15,-10 1 0-15,-3 2 0 16,-4 4 0-16,-3 4 0 0,-5 11 0 16,1 6 0-16,-1 5 0 15,-3 7 0-15,6 10 0 16,-1 1 0-16,9 4 0 16,1-2 0-16,10-1 0 0,3-1 0 15,11-7 0-15,6-2 0 16,8-7 0-16,0-7 0 15,5-3 0-15,2-6 0 16,-5-6 0-16,-2-3 0 0,-5-4 0 16,-7-5 0-16,-6 0 0 15,-7-1 0-15,-12 2 0 16,-4 3 0-16,-1 6 0 16,-7 4 0-16,-2 6 0 15,-1 7 0-15,2 7 0 0,6 6 0 16,3 9 0-16,0-3 0 15,12 9-48-15,4-6-41 16</inkml:trace>
  <inkml:trace contextRef="#ctx0" brushRef="#br0" timeOffset="42204.11">16072 7776 250 0,'0'0'5'0,"0"0"4"15,0 0 2-15,0 0 6 16,0 0-2-16,0 0 2 16,0 0-1-16,0 0 0 0,0 0-1 15,0 0-6-15,0 0 0 16,0 0-4-16,0 0 0 15,3 10 0-15,-3-10 1 16,0 0 2-16,0 0 1 16,0 0 0-16,0 0 0 0,0 0 0 15,0 0 1-15,2-10 0 16,-2-5-1-16,0-8-2 16,0-6-1-16,0-11-1 15,0-10 1-15,0-6-2 0,0-14-4 16,0-9 0-16,0-5 0 15,0-5 0-15,5 0 0 16,0 0 0-16,-2 4 0 0,2 5 0 16,-3 11 0-16,1 3 0 15,-1 6 0-15,-2 8 0 16,0 5 0-16,0 3 0 16,0 6 0-16,-2 6 0 0,2 2 0 15,0 8 0-15,0 2 0 16,0 8 0-16,0 2 0 15,0 10 0-15,0-10 0 16,0 10 0-16,0 0 0 0,0 0 0 16,0 0 0-16,0 0 0 15,0 0 0-15,0 0 0 16,-3 7 0-16,3-7 0 16,0 0 0-16,-2 13 0 0,2-13 0 15,0 0 0-15,0 7 0 16,0-7 0-16,0 0 0 15,0 0 0-15,0 0 0 16,-2 10 0-16,2-10 0 0,0 0 0 16,-9 13 0-16,9-13 0 15,-5 10 0-15,3 0-18 16,2-10-32-16,-2 11-36 16,2-11-1-16</inkml:trace>
  <inkml:trace contextRef="#ctx0" brushRef="#br0" timeOffset="42917.21">16072 6453 390 0,'0'0'6'0,"0"0"2"16,0 0 2-16,0 0 2 0,0-11 1 15,0 11 0-15,0 0 1 16,-9-8 1-16,9 8-6 15,-17 0-3-15,11 2-1 16,-1 8-3-16,-6 3 0 16,1 3-1-16,5 4 0 15,2 4 0-15,-1 1 0 0,6 0-1 16,0 0 0-16,6-2 0 16,3-6 2-16,8-4-2 15,3-6 0-15,-2-2 0 0,4-5 0 16,-2-5 0-16,2-10 0 15,-2-2 0-15,0-8 0 16,-8-5 0-16,-6-1 0 16,-6-5 0-16,0 2 0 15,-11 4 0-15,-5 0 0 0,-7 8 0 16,-2 7 0-16,0 5 0 16,-3 10 0-16,2 5 0 15,1 10 0-15,2 4 0 0,3 6 0 16,6 2 0-16,4 3 0 15,7-3 0-15,3 2 0 16,13-4 0-16,3-2 0 16,5-8 0-16,1-3 0 0,8-6 0 15,-2-6 0-15,-1-3 0 16,0-7 0-16,-7-5 0 16,0-7 0-16,-8-3 0 15,-5-7 0-15,-7 2 0 0,-7-2 0 16,-5 2 0-16,-11 5 0 15,1 8 0-15,-6 10 0 16,2 7 0-16,-4 10 0 16,5 7 0-16,2 10 0 0,5 0 0 15,6 3 0-15,8-3 0 16,4-2 0-16,9-4 0 16,9-10 0-16,5-3 0 15,3-6 0-15,2-2 0 0,-1-7 0 16,-2-3 0-16,-5-7 0 15,-5 5 0-15,-13-3 0 16,-2 15-6-16,0 0-81 0,-19 4-1 16</inkml:trace>
  <inkml:trace contextRef="#ctx0" brushRef="#br0" timeOffset="47033.42">16025 6403 222 0,'0'0'5'0,"0"0"2"16,0 0 2-16,0 0 4 0,0 0 2 15,0-7 4-15,0 7 3 16,0-10 3-16,0 10-3 16,3-14 0-16,-1 3 0 0,1 2-3 15,-3-7-2-15,2-1-2 16,1-3-1-16,-1-1-2 16,0-10-1-16,1-6-1 15,-3-6 0-15,1-10-10 0,3-9 0 16,-4-8 0-16,0-12 0 15,-5-2 0-15,2-3 0 16,1 3 0-16,-5 5 0 16,2 5 0-16,-1 10 0 15,4 14 0-15,-1 10 0 16,-1 11 0-16,1 6 0 0,1 9 0 16,2 3 0-16,0 11 0 15,0-9 0-15,0 9 0 0,0 0 0 16,0 0 0-16,0 0 0 15,0 0 0-15,5 0 0 16,-5 0 0-16,0 0 0 16,0 0 0-16,0 0 0 15,0 0 0-15,0 0 0 0,0 0 0 16,0 0 0-16,0 0 0 16,0 0 0-16,0 0 0 15,0 0 0-15,0 0 0 0,0 0 0 16,0 0 0-16,-3 7 0 15,3-7 0-15,-5 10 0 16,5-10-35-16,-7 15-50 16,7-1-4-16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46:53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14996 9282 421 0,'0'0'5'0,"0"0"1"15,-2-13 1-15,2 13 2 0,0-14 0 16,0 4 1-16,0 0 0 16,7 0 1-16,-2-2-4 15,6 2-1-15,1 0-1 0,1 5-2 16,1-5-1-16,4 6-2 15,-1-2 0-15,3 4 0 16,-3 2 0-16,1 0 0 16,2 2 0-16,-3 8 0 15,-2 0 0-15,-1 2 0 0,-6 3 0 16,0 2 0-16,-3 2 0 16,-3 2 0-16,-2 1 0 15,-5 1 0-15,-5-2 0 16,-7 3 0-16,-3-5 0 0,-1 1 0 15,0 0 0-15,-4-5 0 16,2-1 0-16,0-4 0 16,4 0 0-16,3-5 0 0,7 0 0 15,9-5 0-15,-9 2 0 16,9-2 0-16,0 0 0 16,0 0 0-16,7 0 0 15,4-2 0-15,5 0 0 0,3-1 0 16,4 2 0-16,0-3 0 15,4 2 0-15,-2 2 0 16,-3 0 0-16,-2 0 0 16,-2 0 0-16,-8 0 0 15,2 2 0-15,-12-2 0 0,13 5 0 16,-13-5 0-16,0 0 0 16,0 0-9-16,0 0-19 15,0 0-54-15,0 0-4 16</inkml:trace>
  <inkml:trace contextRef="#ctx0" brushRef="#br0" timeOffset="567.74">15134 8965 415 0,'0'0'4'15,"-11"-10"0"-15,1 2 2 0,-5 4 1 16,-4-4 0-16,-4 1 0 16,-4-1 0-16,-8 6 1 15,0 2-4-15,-2 7-1 16,3 8-1-16,-5 8-1 0,7 4-1 16,0 9 0-16,2 7 0 15,3 6 0-15,7 1 0 16,7 7 0-16,4 3 0 0,9-7 0 15,2 5 0-15,14-4 1 16,3-4 0-16,11-3 0 16,4-7 0-16,9-3 0 15,3-5 0-15,3-5 1 16,2-4-1-16,2-5 1 0,-3-11-1 16,1-3 0-16,2-4 1 15,-3-4-1-15,-8-12 1 16,3-3-1-16,-11-3 2 15,1-6-1-15,-5-6 1 0,-7-6 0 16,-7-6-1-16,-4-2 2 16,-6-6-4-16,-6-4 0 15,-2 1 0-15,-14-1 0 0,-6 6 0 16,-10 2 0-16,-5 2 0 16,-10 9 0-16,-3 1 0 15,-5 11 0-15,-7 2 0 16,4 3 0-16,1 10 0 0,6 2 0 15,5 6 0-15,7-2 0 16,9 8-25-16,18 6-58 16,-3-1-3-16</inkml:trace>
  <inkml:trace contextRef="#ctx0" brushRef="#br0" timeOffset="1167.64">15123 7857 417 0,'0'0'6'16,"0"0"1"-16,0 0 1 15,0 0 0-15,0 0 0 16,0 0-1-16,0 6 1 0,-2 3 0 16,-1 4-5-16,1 5-2 15,2 1 0-15,0 3-1 16,0 6-2-16,0 1-4 0,0-2-13 15,0-4-60-15,2 1-1 16</inkml:trace>
  <inkml:trace contextRef="#ctx0" brushRef="#br0" timeOffset="1617.24">15093 7600 391 0,'0'0'6'0,"0"0"2"16,-14-12 0-16,3 9 2 16,-3 0-1-16,-5 3 1 15,-2 0-1-15,-6 10 1 0,-3 16-6 16,1 3-2-16,3 13-1 16,0 5 1-16,4 8-1 15,5 7 1-15,4-1 0 16,9 1 0-16,4 0 1 15,13-5-1-15,8-9 1 16,7-5 0-16,6-7-1 0,9-9 1 16,2-7-1-16,5-10 0 15,-4-8 0-15,2-4 0 16,-4-11-1-16,2-9 1 16,-5-5-1-16,0-5 0 0,-11-6 0 15,-9-4 0-15,-3-6 0 16,-8-1 1-16,-10-2-2 15,-10-3 0-15,-12-2 0 0,-8 0 0 16,-7 8 0-16,-5 4 0 16,-6 6 0-16,-4 12 0 15,3 10 0-15,-6 10-4 16,13 6-12-16,-1 15-46 0,13-7-22 16,11 3-3-16</inkml:trace>
  <inkml:trace contextRef="#ctx0" brushRef="#br0" timeOffset="2217.07">14946 6403 464 0,'0'0'4'0,"0"0"1"0,0 0 0 15,0 0-1-15,0 0 0 16,-9 0-1-16,9 0 1 15,-5 8-1-15,5 7-3 16,0 0-1-16,0 7-2 0,0 0-4 16,0 3-8-16,0-3-22 15,0 3-44-15,0 0 0 16</inkml:trace>
  <inkml:trace contextRef="#ctx0" brushRef="#br0" timeOffset="2635.02">14849 6081 407 0,'0'0'4'16,"-9"0"1"-16,2 3 0 16,-6 2 2-16,-7 7-1 0,-2 5 1 15,-3 8 0-15,0 7 0 16,1 10-2-16,3 6-2 15,4 6-2-15,9 6 1 16,6 2 0-16,4-3 0 0,14-2-1 16,3-7 0-16,8-6 0 15,8-9 1-15,5-10 0 16,2-5 1-16,9-9-1 16,-7-8 0-16,4-6 1 0,-2-11 1 15,-4-8 1-15,-4-6 0 16,-6-9 1-16,-8-5-2 15,-3-7-4-15,-14-9 0 16,-7-8 0-16,-5 1 0 0,-14-2 0 16,-11 3 0-16,-11 9 0 15,-10 6 0-15,-9 12 0 16,-4 17 0-16,-7 12 0 16,5 11 0-16,-4 14 0 0,18 23-3 15,8 0-84-15,16 8-2 16</inkml:trace>
  <inkml:trace contextRef="#ctx0" brushRef="#br0" timeOffset="4734.41">17484 9356 385 0,'0'0'7'16,"0"0"4"-16,0 0 2 15,0 0 2-15,0 0 1 0,-5-10 1 16,5 10 0-16,0 0 0 15,-11-8-6-15,11 8-9 16,-15 4-2-16,9 0 0 0,-5 6 0 16,1 3 0-16,1-1 0 15,1 0 0-15,3 3 0 16,5 1 0-16,0-2 0 16,5-6 0-16,8-1 0 0,1-3 0 15,2-4 0-15,0 0 0 16,2-4 0-16,-3-3 0 15,0-7 0-15,-8 3 0 16,0-7 0-16,-7 3 0 0,0-2 0 16,-4 0 0-16,-8 1 0 15,-4 4 0-15,-3 3 0 16,-4 6 0-16,-2 3 0 16,3 3 0-16,-2 6 0 15,1 7 0-15,0 4 0 0,9 1 0 16,3 4 0-16,6 3 0 15,5-4 0-15,3-2 0 16,10-1 0-16,6-6 0 0,8-7 0 16,1-4 0-16,7-4 0 15,-3-4 0-15,0-7 0 16,-4-1 0-16,-1-9 0 16,-11-1 0-16,-7 0 0 0,-4-3 0 15,-5 0 0-15,-10 3 0 16,-3 2 0-16,-1 3 0 15,-11 5 0-15,5 7 0 16,-8 5 0-16,2 2 0 0,1 8 0 16,-3 4 0-16,8 7 0 15,1-1 0-15,3 2 0 16,7-2 0-16,4 2 0 16,5-5 0-16,10 1 0 0,4-6 0 15,6-5 0-15,3-1 0 16,7-6 0-16,-3-6 0 15,3-1 0-15,-6-5 0 16,-1-6 0-16,-8-2 0 0,-1-2 0 16,-11-3 0-16,-3 3 0 15,-5 2 0-15,-7 1 0 16,-6 4 0-16,-2 2 0 16,-2 6 0-16,-6 7 0 0,4 4 0 15,-4 7 0-15,9 1 0 16,-1 6 0-16,5-1 0 15,5 0 0-15,5-2 0 16,5 2 0-16,5-7 0 0,2-2 0 16,6-3 0-16,6-5 0 15,-1 0 0-15,-1-5 0 16,3-15-63-16,-2 15-27 16,-6-5 0-16</inkml:trace>
  <inkml:trace contextRef="#ctx0" brushRef="#br0" timeOffset="6552.51">17369 9269 264 0,'0'0'6'0,"0"0"3"15,0 0 1-15,0 0 7 0,0 0 2 16,0 0 3-16,0 0 2 16,0 0 3-16,5-12-5 15,-5 12-1-15,2-19-3 16,1 6-3-16,0-5-3 16,2-1-2-16,-5-8-2 15,2-3-1-15,1-10-7 0,-3-7 0 16,0-7 0-16,0-8 0 15,-3-3 0-15,-1-4 0 16,-2-3 0-16,1 0 0 0,2 8 0 16,-1 2 0-16,-1 6 0 15,3 3 0-15,-3 8 0 16,-1-1 0-16,4 5 0 16,-3 5 0-16,2-2 0 0,1 4 0 15,2 2 0-15,0 2 0 16,-2 2 0-16,2 6 0 15,2 5 0-15,-2-1 0 0,0 8 0 16,0 10 0-16,2-12 0 16,-2 12 0-16,0 0 0 15,0 0 0-15,0 0 0 16,0 0 0-16,0 0 0 0,0 0 0 16,0 0 0-16,0 0 0 15,0 0 0-15,0 0 0 16,0 0 0-16,0 0 0 15,0 0 0-15,0 0 0 0,0 0 0 16,0 0 0-16,0 0 0 16,0 0 0-16,0 0 0 15,0 0 0-15,0 0 0 16,0 0 0-16,0 0 0 16,0 0 0-16,0 0 0 0,0 0 0 15,0 0-19-15,0 0-1 16,0 0 0-16,0 0 2 15,0-9 1-15,0 9 3 16,3-11 4-16,-3 11 6 0,2-14 7 16,1 3 5-16,-1 2 3 15,-2 1 3-15,0 8 1 16,3-15 2-16,-3 15-1 16,0-11-2-16,0 11-1 0,0 0-2 15,-8-11-11-15,8 11 0 16,0 0 0-16,-12 7 0 15,5 3 0-15,1 5 0 0,-1 3 0 16,2 4 0-16,-2 0 0 16,7 5 0-16,0-4 0 15,0-3 0-15,7-6 0 16,5 0 0-16,6-6 0 16,0-8 0-16,9 0 0 0,-5-2 0 15,5-8 0-15,-5-3 0 16,2-3 0-16,-10-1 0 15,-4-6 0-15,-8-2 0 16,-4 0 0-16,-10 3 0 0,-9 0 0 16,-3 4 0-16,-6 7 0 15,1 5 0-15,-9 6 0 16,5 6 0-16,-1 9 0 16,4 6 0-16,2 1 0 0,7 8 0 15,0-3 0-15,12 4 0 16,9-5 0-16,2 4 0 15,13-7 0-15,7-4 0 0,6-5 0 16,2-3 0-16,4-8 0 16,1-3 0-16,-1-7 0 15,-4-6 0-15,-2-4 0 16,-10-3 0-16,-1-3 0 16,-10-6 0-16,-5 1 0 0,-4-2 0 15,-8-2 0-15,-4 5 0 16,-7 2 0-16,1 8 0 15,-1 4 0-15,-4 5 0 16,2 8 0-16,0 7 0 0,2 3 0 16,3 1 0-16,6 7 0 15,-1-1 0-15,6 1 0 16,2-4 0-16,5 2 0 16,2-5 0-16,8 3 0 0,3-10 0 15,1-4 0-15,3 0 0 16,1-2 0-16,2-6 0 15,-5-4-6-15,2 2-22 0,-7 10-54 16,1-10-5-16</inkml:trace>
  <inkml:trace contextRef="#ctx0" brushRef="#br0" timeOffset="8034.33">17325 7886 211 0,'0'0'5'0,"0"0"7"16,0 0 5-16,0 0 8 15,0 0 1-15,0 0 1 16,0-8 3-16,0-2 3 16,0-3-5-16,2-7-3 15,-2-2-7-15,0-8-4 0,0-4-1 16,0-9-1-16,0-6-3 15,0-11-3-15,0-6-6 16,0-9 0-16,0-2 0 0,0-2 0 16,0-3 0-16,0 3 0 15,0 3 0-15,0 5 0 16,0 7 0-16,0 5 0 0,0 7 0 16,-2 5 0-16,-4 2 0 15,4 8 0-15,-3 5 0 16,0 3 0-16,0 6 0 15,3 3 0-15,-1 3 0 16,3 7 0-16,0 10 0 0,-3-15 0 16,3 15 0-16,0 0 0 15,0 0 0-15,0 0 0 16,0 0 0-16,0 0 0 16,0 0 0-16,0 0 0 0,0 0 0 15,0 0 0-15,0 0 0 16,0 0 0-16,0 0 0 15,0 0 0-15,0 0 0 0,0 0 0 16,0 0 0-16,0 0 0 16,0 0 0-16,0 0 0 15,0 0 0-15,0 0 0 16,0 0 0-16,0 0 0 16,0 0 0-16,0 0 0 0,0 0 0 15,0 0 0-15,0 0 0 16,0 0 0-16,0-10 0 15,0 10 0-15,0 0 0 0,0-13 0 16,0 13 0-16,0-9 0 16,0 9 0-16,0-10 0 15,0 10 0-15,0 0 0 16,0-8 0-16,0 8 0 16,0 0 0-16,0 0 0 0,-12 8 0 15,10 2 0-15,-3 5 0 16,0 2 0-16,3 1 0 15,-1-1 0-15,3 0 0 16,0 0 0-16,7-6 0 0,-7-11 0 16,18 9 0-16,-3-9 0 15,-1-4 0-15,4-6 0 16,-6-5 0-16,3-8 0 16,-5 1 0-16,-2-7 0 0,-8 1 0 15,-3 0 0-15,-5 2 0 16,-8 3 0-16,-2 6 0 15,-7 4 0-15,0 6 0 0,1 7 0 16,1 10 0-16,3 7 0 16,1 6 0-16,3 1 0 15,9 1 0-15,2 0 0 16,8 0 0-16,6 0 0 0,7-11 0 16,3 1 0-16,4-10 0 15,2-2 0-15,0-3 0 16,1-11 0-16,-3-3 0 15,-5-5 0-15,-4-6 0 0,-3-3 0 16,-9-2 0-16,-2-2 0 16,-11 5 0-16,-8 2 0 15,-1 3 0-15,-8 10 0 16,1 4 0-16,-3 8 0 16,3 8 0-16,5 4 0 0,4 10 0 15,4-2 0-15,8 5 0 16,6-3 0-16,13-16-60 15,10 15-29-15</inkml:trace>
  <inkml:trace contextRef="#ctx0" brushRef="#br0" timeOffset="8939.42">17233 6339 328 0,'0'0'6'0,"0"0"2"0,0 0 2 16,0 0 4-16,0 0 3 15,0 0 1-15,0 0 1 16,0-7 2-16,0-6-5 16,2 1 0-16,-2-10-2 0,0-6-2 15,3-1 0-15,-3-11-12 16,2-10 0-16,-2-7 0 15,0-10 0-15,-2-9 0 16,-8-3 0-16,4-6 0 0,-4 1 0 16,1 3 0-16,-2 3 0 15,4 7 0-15,-2 9 0 16,4 5 0-16,-1 7 0 16,4 8 0-16,-3 4 0 0,5 9 0 15,-3 2 0-15,3 7 0 16,-2 5 0-16,2 4 0 15,0 11 0-15,0-17 0 16,0 17 0-16,0 0 0 16,0 0 0-16,0 0 0 0,0 0 0 15,0 0 0-15,0 0 0 16,0 0 0-16,0 0 0 16,0 0 0-16,0 0 0 15,0 0 0-15,0 0 0 0,0 0 0 16,0 9 0-16,0-9 0 15,0 9 0-15,2 1 0 16,1-2 0-16,2 9 0 0,-3 13-69 16,11-13-20-16</inkml:trace>
  <inkml:trace contextRef="#ctx0" brushRef="#br0" timeOffset="10851.64">19213 9255 410 0,'0'0'7'16,"0"0"2"-16,-2-12 3 0,2 12 1 16,-5-13 1-16,5 13 1 15,-16-15 1-15,9 7-1 16,-2 6-15-16,-2-3 0 16,-4 5 0-16,0 5 0 15,-2 5 0-15,-3 3 0 0,3 9 0 16,2-3 0-16,3 9 0 15,1-3 0-15,6-1 0 16,5 1 0-16,0-8 0 0,13-2 0 16,-1-2 0-16,9-11 0 15,0-2 0-15,2-5 0 16,2-7 0-16,-5-1 0 16,-1-4 0-16,-1-5 0 0,-8-3 0 15,-8-2 0-15,-2-2 0 16,-5 1 0-16,-9 1 0 15,-6 5 0-15,-3 6 0 0,-7 4 0 16,-2 10 0-16,-5 4 0 16,-3 13 0-16,0 6 0 15,-2 2 0-15,10 5 0 16,0 4 0-16,11-2 0 16,7 0 0-16,14-1 0 15,7-1 0-15,13-6 0 0,13-7 0 16,-1-5 0-16,7-7 0 15,3-3 0-15,1-9 0 16,-1-3 0-16,-12-8 0 0,-4 3 0 16,-4-5 0-16,-10-5 0 15,-5 2 0-15,-7 2 0 16,-5-2 0-16,-7 6 0 16,-4 1 0-16,0 4 0 0,-7 9 0 15,0 5 0-15,-2 2 0 16,6 8 0-16,1 5 0 15,4 2 0-15,3 2 0 16,6 2 0-16,5-1 0 0,5-5 0 16,11-3 0-16,4 0 0 15,-1-9 0-15,11-3 0 16,-5-5 0-16,0-5 0 16,-6-5 0-16,-3 0 0 15,-2-7 0-15,-8-1 0 0,-6 1 0 16,0 3 0-16,-13-2 0 15,-1 9 0-15,-4-1 0 16,1 9 0-16,-6 4 0 16,1 4 0-16,-1 5 0 0,6 5 0 15,-1 1 0-15,9 0 0 16,1 1 0-16,6 1 0 16,2-6 0-16,0-1 0 0,12-2 0 15,0-6 0-15,1-2 0 16,4 0 0-16,-2-5 0 15,2-2 0-15,-6-4-3 16,-2 0 0-16,-4 1 1 0,-2 2 1 16,-3-1 1-16,0 9 0 15,-10-13 0-15,3 10 0 16,-4 1 0-16,-1 2 0 16,3 0-1-16,-2 2 1 0,11-2-1 15,-14 10 0-15,14-10 0 16,-8 13 0-16,8-13 0 15,-4 10 0-15,4-10-1 16,0 10 2-16,0-10-1 16,0 0 1-16,0 0 0 0,7 4 1 15,-7-4 1-15,7-1 0 16,-7 1 1-16,7-13 1 16,-7 13-1-16,3-12 1 0,-3 12-4 15,0-13 0-15,0 13 0 16,-10 0 0-16,10 0 0 15,-18 8 0-15,8 1 0 16,1 1 0-16,2 2 0 0,-2 4 0 16,5-4 0-16,4 0 0 15,0-2 0-15,0-10 0 16,15 10 0-16,2-10 0 16,-2 0 0-16,2-5 0 0,3-2 0 15,1-6 0-15,-9 3 0 16,0-5 0-16,-2 4 0 15,-10 0 0-15,0 1 0 16,-8 1 0-16,-4 3 0 0,0 2 0 16,-1 4 0-16,-4 0 0 15,7 0-17-15,0 4-19 16,10-4-47-16,-10 13-3 16</inkml:trace>
  <inkml:trace contextRef="#ctx0" brushRef="#br0" timeOffset="12234.11">19116 9161 349 0,'0'0'6'15,"0"0"1"-15,0 0 3 0,0 0 1 16,0 0 0-16,3 5 1 15,-3-5 2-15,0 0 0 16,0 0-4-16,0 0 0 0,2 9 0 16,-2-9 0-16,0 0 1 15,0-7-2-15,2-4 0 16,-2 0-1-16,3-9-8 16,-3-5 0-16,0-7 0 0,0-8 0 15,0-7 0-15,0-5 0 16,-3-12 0-16,-1-6 0 15,-1-7 0-15,0-1 0 16,-4-2 0-16,3 1 0 16,1 0 0-16,0 4 0 0,0 6 0 15,5 7 0-15,-6 8 0 16,4 6 0-16,2 6 0 16,-2 7 0-16,-1 8 0 0,3 8 0 15,-2 4 0-15,-1 5 0 16,3 10 0-16,-2-11 0 15,2 11 0-15,0 0 0 16,0 0 0-16,0 0 0 0,0 0 0 16,0 0 0-16,0 0 0 15,0 0 0-15,0 0 0 16,0 6 0-16,0-6 0 16,0 0 0-16,0 0 0 15,0 0 0-15,0 0 0 0,0 0 0 16,0 10 0-16,0-10 0 15,0 0 0-15,0 0 0 16,0 0 0-16,0 0 0 0,0 0 0 16,0 0 0-16,0 0 0 15,0 0 0-15,0 7 0 16,0-7 0-16,0 0 0 16,0 0 0-16,0 0 0 0,0 0 0 15,0 0 0-15,0 0 0 16,0 0 0-16,0 0 0 15,0 0 0-15,0 0 0 16,0-5 0-16,0 5 0 0,0 0 0 16,0 0 0-16,0-10 0 15,0 10 0-15,0 0 0 16,0 0 0-16,0 0 0 16,-10-2 0-16,10 2 0 0,-13 7 0 15,6 3 0-15,2 3 0 16,-2 1 0-16,-1 4 0 15,3 0 0-15,0 1 0 16,5-4 0-16,0 3 0 0,5-4 0 16,2-3 0-16,4-7 0 15,3-2 0-15,4-2 0 16,-3-6 0-16,2-8 0 16,4 0 0-16,-7-8 0 15,0 1 0-15,-5-6 0 0,-5 0 0 16,-4 2 0-16,-2-2 0 15,-9 5 0-15,-3 2 0 16,-4 5 0-16,-6 7 0 0,-1 6 0 16,2 2 0-16,-4 10 0 15,2 7 0-15,-1 4 0 16,5 5 0-16,3 2 0 16,6 1 0-16,5 1 0 0,5 0 0 15,4-5 0-15,10-1 0 16,6-4 0-16,1-7 0 15,9-6 0-15,-1-4 0 16,3-3 0-16,-2-8 0 0,-1-4 0 16,-2-7 0-16,-8-5 0 15,-2-2 0-15,-5-5 0 16,-9-1 0-16,-1 3 0 16,-8 1 0-16,-10 2 0 15,1 5 0-15,-8 9 0 0,0 7 0 16,-5 5 0-16,3 13 0 15,2 2 0-15,1 6 0 16,6 4 0-16,2 5 0 0,9-5 0 16,5 3 0-16,2-12 0 15,9 2 0-15,4-8 0 16,4-2 0-16,8-8 0 16,0-3 0-16,0-7 0 0,0-5 0 15,-3-5 0-15,1-5 0 16,-8 0 0-16,-8-2 0 15,-7 0 0-15,-2 2 0 16,-9 6 0-16,-6 1 0 0,-3 11 0 16,1 4 0-16,-4 6 0 15,3 9 0-15,1 3 0 16,8 8 0-16,2-2-7 16,9-6-78-16,9 7-2 0</inkml:trace>
  <inkml:trace contextRef="#ctx0" brushRef="#br0" timeOffset="13700.04">18993 7806 250 0,'0'0'6'0,"0"0"3"16,0 0 4-16,0 0 7 0,0 0 3 16,0-7 2-16,0 7 3 15,0-16 2-15,0 7-5 16,4-9-1-16,-4-5-4 16,0-6-5-16,0-8-3 15,0-11-3-15,-5-8-7 0,0-8-2 16,-1-11 0-16,2-9 0 15,-4 0 0-15,1-5 0 16,0-3 0-16,-1 5 0 16,-2 5 0-16,1 5 0 15,0 8 0-15,2 7 0 0,2 7 0 16,-4 4 0-16,4 6 0 16,-3 5 0-16,8 5 0 15,0 9 0-15,-3 3 0 0,3 6 0 16,0 4 0-16,0 13 0 15,0-12 0-15,0 12 0 16,0 0 0-16,0 0 0 0,0 0 0 16,0 0 0-16,0 0 0 15,0 0 0-15,0 0 0 16,0 0 0-16,0 0 0 16,0 0 0-16,0 0 0 0,0 0 0 15,0 0 0-15,0 0 0 16,0 0 0-16,0 0 0 15,0 0 0-15,0 0 0 16,0 0 0-16,0 0 0 16,0 0 0-16,5-15 0 0,-5 15 0 15,0-12 0-15,0 2 0 16,0 0 0-16,0 0 0 16,-2 3 0-16,-3-1 0 15,5 8 0-15,-10-12 0 0,10 12 0 16,-18-5 0-16,11 5 0 15,-5 7 0-15,2 5 0 16,-2 6 0-16,2 1 0 16,4 6 0-16,1 0 0 0,5 3 0 15,0-4 0-15,9 1 0 16,3-8 0-16,8-2 0 16,-1-5 0-16,4-8 0 0,4-2 0 15,-4-9 0-15,-5-4 0 16,6-6 0-16,-8-9 0 15,-5-1 0-15,-4-6 0 16,-7 3 0-16,-2 0 0 16,-8-1 0-16,-5 11 0 0,-4 5 0 15,-4 7 0-15,0 8 0 16,-4 4 0-16,4 11 0 16,2 3 0-16,3 12 0 15,3-1 0-15,7 3 0 0,6 2 0 16,2-2 0-16,10 0 0 15,7-4 0-15,3-3 0 16,3-11 0-16,3-2 0 0,2-8 0 16,-4-2 0-16,2-9 0 15,-3-9 0-15,-7-7 0 16,-5-6 0-16,-6-4 0 16,-5 0 0-16,-5-2 0 0,-13 5 0 15,-4 4 0-15,-6 12 0 16,-2 5 0-16,-2 9 0 15,2 6 0-15,4 9 0 0,1 9 0 16,7 6 0-16,8-6 0 16,10 8-7-16,0 0-80 15,12-6-3-15</inkml:trace>
  <inkml:trace contextRef="#ctx0" brushRef="#br0" timeOffset="14784.37">18818 6250 251 0,'0'0'6'0,"0"0"5"16,0 0 4-16,5 4 2 16,-5-4 1-16,0 0 5 15,13 11 1-15,-13-11 4 0,0 0-6 16,9 7-2-16,-9-7-3 15,0 0-1-15,0 0-3 16,5-15-1-16,-3 5-2 0,-2-7-2 16,3-3-8-16,-3-5 0 15,2-7 0-15,1-5 0 16,-3-7 0-16,0-8 0 16,0-8 0-16,-5-9 0 0,0-8 0 15,-2-5 0-15,-3 0 0 16,0 0 0-16,0-2 0 15,-4 7 0-15,5 4 0 16,-3 5 0-16,5 6 0 16,1 6 0-16,-1 6 0 15,2 5 0-15,0 8 0 0,3 7 0 16,2 5 0-16,0 8 0 16,0 5 0-16,0 12 0 15,0-10 0-15,0 10 0 0,0 0 0 16,0 0 0-16,14 7 0 15,-14-7 0-15,9 10 0 16,-9-10 0-16,0 0 0 0,4 8 0 16,-4-8 0-16,0 0 0 15,0 0 0-15,0 0 0 16,0 0 0-16,0 0 0 16,5 7 0-16,-5-7 0 0,0 0 0 15,0 0 0-15,0 0 0 16,0 0 0-16,0 0 0 15,0 0 0-15,0 0 0 16,0 0 0-16,0 10 0 0,0-10 0 16,0 0 0-16,0 0 0 15,0 0 0-15,0 0 0 16,0 0 0-16,0 0 0 16,0 0 0-16,0 10 0 0,0-10 0 15,0 0 0-15,0 12 0 16,0-12 0-16,3 20 0 15,-3-8-80-15,0 1-11 16</inkml:trace>
  <inkml:trace contextRef="#ctx0" brushRef="#br0" timeOffset="16850.75">20425 9193 407 0,'0'0'7'0,"0"0"2"16,0 0 3-16,-5-11 0 16,5 11 2-16,-12-4 0 15,12 4 0-15,-18-4 0 16,18 4-6-16,-16 1-8 0,7 6 0 15,-3 6 0-15,5 2 0 16,0 3 0-16,1 1 0 16,6 2 0-16,0-2 0 15,8-2 0-15,7-4 0 0,5-6 0 16,8-5 0-16,1-2 0 16,1-2 0-16,5-5 0 15,-5-6 0-15,1-2 0 0,-8-2 0 16,-6-4 0-16,-9 2 0 15,-8-6 0-15,-3 6 0 16,-9 2 0-16,-6-3 0 0,-4 7 0 16,-2 3 0-16,-4 6 0 15,-2 4 0-15,1 7 0 16,1 5 0-16,3 6 0 16,5 6 0-16,3-2 0 15,5 9 0-15,6-4 0 16,6 2 0-16,13-9 0 0,6 0 0 15,9-5 0-15,2-8 0 16,4-4 0-16,4-3 0 16,-3-8 0-16,-3-5 0 15,-7-1 0-15,-5-6 0 0,-7-2 0 16,-9 0 0-16,-4-3 0 16,-10 0 0-16,-5 6 0 0,-2 2 0 15,-7 0 0-15,-4 13 0 16,3 4 0-16,-5 4 0 15,0 14 0-15,5 2 0 16,5 3 0-16,3 6 0 0,5-1 0 16,6-4 0-16,9-1 0 15,10-7 0-15,6-3 0 16,6-5 0-16,7-8 0 16,-2-3 0-16,0-4 0 0,0-8 0 15,-7-2 0-15,-6-3 0 16,-5-2 0-16,-7-2 0 15,-5 1 0-15,-5 2 0 16,-7 5 0-16,-8 3 0 16,0 6 0-16,-5 4 0 0,3 3 0 15,-5 10 0-15,2 3 0 16,2 9 0-16,6-3 0 16,2 6 0-16,8 3 0 15,4-6 0-15,6 0 0 0,9-2 0 16,6-3 0-16,4-7 0 15,3-5 0-15,7-5 0 16,-5 0 0-16,0-10 0 16,-2-2 0-16,-7-5 0 0,-1-1 0 15,-9-5 0-15,-3 4 0 16,-5-3 0-16,-11 5 0 16,-3-1 0-16,-6 6 0 15,-2 4 0-15,-3 3 0 0,5 5 0 16,-3 7 0-16,-1 6 0 15,6 2 0-15,4 5 0 16,3 0 0-16,7-1 0 16,4-1 0-16,2-6 0 15,11 1 0-15,1-8 0 0,9-5 0 16,4 0 0-16,-3-8 0 16,-1-4 0-16,2-3 0 0,-7-3 0 15,-6-2 0-15,-7 6 0 16,-5-1 0-16,-3 3 0 15,-9 6 0-15,-3 4 0 16,-5 2 0-16,-2 5 0 0,4 8 0 16,4 4 0-16,-4-3 0 15,8 6-44-15,0 0-44 16,7-3-2-16</inkml:trace>
  <inkml:trace contextRef="#ctx0" brushRef="#br0" timeOffset="17784.54">20495 9238 202 0,'0'0'11'0,"0"0"9"15,0 0 5-15,0 0 2 16,0 0 3-16,3-13 2 16,-3 3 4-16,2-6 0 15,-2-2-8-15,3-10-9 0,-3-4-2 16,0-8-3-16,0-9-3 15,0-8-8-15,2-8-3 16,-2-7 0-16,0-4 0 16,0-6 0-16,0 1 0 15,0 4 0-15,0 2 0 0,-2 10 0 16,-3 11 0-16,0 7 0 16,-3 8 0-16,3 4 0 15,0 4 0-15,0 6 0 0,1 4 0 16,4 4 0-16,0-1 0 15,0 1 0-15,0 5 0 16,0 2 0-16,0 10 0 0,2-10 0 16,-2 10 0-16,0 0 0 15,0 0 0-15,0 0 0 16,0 0 0-16,0 0 0 16,0 0 0-16,0 0 0 0,0 0 0 15,0 0 0-15,2-10 0 16,-2 10 0-16,0 0 0 15,0 0 0-15,0 0 0 16,0-10 0-16,0 10 0 16,0 0 0-16,0 0 0 0,0 0 0 15,0 0 0-15,0 0 0 16,0 0 0-16,0 7 0 16,0-7 0-16,0 8 0 15,0-8 0-15,0 10 0 0,0-10-25 16,0 10-17-16,0-10-45 15,0 0-1-15</inkml:trace>
  <inkml:trace contextRef="#ctx0" brushRef="#br0" timeOffset="18350.81">20498 7967 325 0,'0'0'8'0,"0"0"3"16,0 0 4-16,-3-10 4 15,3 10 2-15,-5-10-1 0,5 10 2 16,-10-15 0-16,10 15-6 15,-14-8-5-15,5 6-4 16,0-1-2-16,-1 3-1 16,-3 3-2-16,1 7-1 0,-1 2-1 15,-1 3 0-15,6 5 0 16,1 0 2-16,4 3-2 16,3-2 0-16,3-1 0 15,9-5 0-15,0 0 0 0,4-5 0 16,1-8 0-16,5-2 0 15,1 0 0-15,-1-10 0 16,-2-3 0-16,-5-3 0 16,2-4 0-16,-9 0 0 0,-4-7 0 15,-4 2 0-15,-10 3 0 16,-2 2 0-16,-6 2 0 16,2 7 0-16,-7 5 0 15,0 6 0-15,-1 7 0 0,4 11 0 16,2-1 0-16,4 8 0 15,4-1 0-15,4 1 0 16,6 0 0-16,9-6 0 0,3-1 0 16,6-5 0-16,3-6 0 15,2-7 0-15,4 0 0 16,-2-10 0-16,-6-4 0 16,-1-4 0-16,-3-2 0 15,-8-5 0-15,-7 1 0 0,-1-1 0 16,-12 5 0-16,-4 3 0 15,-4 6 0-15,-1 4 0 16,-6 7 0-16,7 6 0 16,-2 3 0-16,5 11 0 0,4-2 0 15,4 4 0-15,4-2-19 16,6 5-67-16,6-3-2 16</inkml:trace>
  <inkml:trace contextRef="#ctx0" brushRef="#br0" timeOffset="19399.98">20425 7868 340 0,'0'0'8'16,"0"0"3"-16,0 0 5 16,-2-15 1-16,2 5 1 15,0-5 1-15,0-7 1 0,2-6 1 16,1-1-7-16,-3-9-2 16,3-4-4-16,-1-8-1 15,-2-6-7-15,0-8 0 0,0-6 0 16,-2-9 0-16,-1-4 0 15,3 2 0-15,-3-2 0 16,1 2 0-16,-1 5 0 16,-1 9 0-16,-1 5 0 15,0 10 0-15,-1 8 0 0,-4 7 0 16,3 4 0-16,-2 4 0 16,0 4 0-16,5 0 0 0,1 7 0 15,-2-1 0 1,5 3 0-16,0 4 0 0,0 2 0 15,0 1 0-15,0 9 0 16,3-18 0-16,-3 18 0 16,0-11 0-16,0 11 0 15,0-11 0-15,0 11 0 0,0-7 0 16,0 7 0-16,0-10 0 16,0 10 0-16,0-10 0 15,0 10 0-15,0-8 0 0,0 8 0 16,0-10 0-16,0 10 0 15,0 0 0-15,0-12 0 16,0 12 0-16,0 0 0 16,0-12 0-16,0 12 0 0,0 0 0 15,2-13 0-15,-2 13 0 16,0 0 0-16,3-10 0 16,-3 10 0-16,0 0 0 15,0-9 0-15,0 9 0 0,0 0 0 16,0 0 0-16,0 0 0 15,0-8 0-15,0 8 0 16,0 0 0-16,0 0 0 0,0 0 0 16,0 0 0-16,0 0 0 15,0 0 0-15,0-10 0 16,0 10 0-16,0 0 0 16,0 0 0-16,0 0 0 15,0-7 0-15,0 7-8 0,0 0-21 16,0 0-55-16,0 0-3 15</inkml:trace>
  <inkml:trace contextRef="#ctx0" brushRef="#br0" timeOffset="20016.91">20390 6275 380 0,'0'0'7'0,"0"0"2"16,-4-8 2-16,4 8 1 0,-10-7 1 15,10 7 0-15,-15-6 1 16,5 5 0-16,0 1-5 16,0 0-3-16,0 7-2 15,-2 0-2-15,2 5 0 0,0 1 0 16,3 4-1-16,2 1 0 16,1-1 0-16,4 3 0 15,4-5 1-15,3-5 0 0,5-1 1 16,6-4-1-16,-1-5-2 15,5-5 0-15,-4-7 0 16,1-1 0-16,-1-4 0 16,-6-3 0-16,-4-2 0 0,-5-6 0 15,-6 7 0-15,-5 0 0 16,-8 5 0-16,-5 1 0 16,-4 5 0-16,-5 7 0 15,3 6 0-15,-3 9 0 16,6 8 0-16,-1-1 0 0,7 9 0 15,6-1 0-15,5 0 0 16,7 3 0-16,4-7 0 16,9-1 0-16,7-5 0 0,5-3 0 15,1-6 0-15,4-8 0 16,0 0 0-16,2-8 0 16,-7-3 0-16,1-9 0 15,-9-2 0-15,-5-8 0 0,-4 5 0 16,-8-2 0-16,-8-1 0 15,-4 3 0-15,-8 9 0 16,-5 0 0-16,0 14 0 16,-7 2 0-16,4 5 0 15,2 10 0-15,3-1 0 0,5 4 0 16,6 2 0-16,5-1 0 16,7 2 0-16,5-5 0 15,12 0 0-15,1-7-28 16,9 2-57-16,5-6-4 0</inkml:trace>
  <inkml:trace contextRef="#ctx0" brushRef="#br0" timeOffset="20884.41">20287 6232 312 0,'0'0'5'0,"0"0"4"16,0 0 0-16,0 0 1 16,0 0 4-16,0 0 3 15,0 0 2-15,0 0 2 0,0-7-3 16,0 7-3-16,9-12 0 15,-4 2-1-15,0-2-3 16,1-4-1-16,-2-3-1 16,1-9-6-16,-2-3-3 15,-3-7 0-15,2-10 0 0,-2-3 0 16,-2-13 0-16,-3-6 0 16,-5-11 0-16,-3-1 0 15,-1-3 0-15,-2-7 0 0,-1 11 0 16,2-3 0-16,-2 10 0 15,4 6 0-15,1 12 0 16,2 9 0-16,2 9 0 16,4 6 0-16,1 12 0 15,-2 6 0-15,5 3 0 16,0 11 0-16,0 0 0 0,0-9 0 16,0 9 0-16,0 0 0 15,0 0 0-15,0 0 0 16,0 0 0-16,5 0 0 0,-5 0 0 15,0 0 0-15,0 0 0 16,3 9 0-16,-3-9 0 16,0 0 0-16,0 0 0 0,0 0 0 15,0 11 0-15,0-11 0 16,-5 9 0-16,5-9 0 16,-5 17 0-16,0-6 0 15,5-11-79-15,7 14-10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48:27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22540 13377 353 0,'0'0'6'16,"0"0"1"-16,0 0 4 16,0 0 1-16,-10 0 1 0,10 0 0 15,-10 0 0-15,10 0 0 16,-15 5-5-16,15-5-2 15,-9 12-3-15,3-2-1 16,3 2-2-16,1 0 0 16,2 1 0-16,0-1-1 0,2 3 0 15,7-2 1-15,0-5 0 16,3-1 1-16,1-5 2 16,2-2 1-16,-2-2 1 0,4-3 2 15,-4-8 2-15,-1-4-1 16,-6-3 1-16,0 1-2 15,-6-4-7-15,0 3 0 16,-10 0 0-16,-2 2 0 0,-8 7 0 16,-3 6 0-16,1 5 0 15,-5 2 0-15,2 8 0 16,-1 5 0-16,7 5 0 16,2 2 0-16,4 0 0 0,8 1 0 15,5 2 0-15,5 0 0 16,10-9 0-16,6 0 0 15,5-4 0-15,4-5 0 16,5-7 0-16,0 0 0 0,-3-7 0 16,1-4 0-16,-8-3 0 15,-6-3 0-15,-4-6 0 16,-7-1 0-16,-8 4 0 16,0-5 0-16,-10 5 0 15,-5 3 0-15,-6 5 0 0,-3 6 0 16,-6 6 0-16,-2 6 0 15,2 6 0-15,-2 5 0 16,5 3 0-16,3 8 0 0,11-7 0 16,2 2 0-16,11 2 0 15,5-7 0-15,13-2 0 16,2-6 0-16,4 0 0 16,6-5 0-16,4-5 0 0,0-3 0 15,-4-6 0-15,-2-1 0 16,-7-2 0-16,-1-8 0 15,-8 0 0-15,-7-3 0 16,-5-1 0-16,0 4 0 0,-10-3 0 16,-2 4 0-16,-8 5 0 15,0 3 0-15,-4 11 0 16,-2 0 0-16,-3 11 0 16,6 3 0-16,3 3 0 0,3 5 0 15,6 1 0-15,6-4 0 16,5-1 0-16,16 2 0 15,1-10 0-15,8 0 0 16,5-7 0-16,-1-3 0 16,1-6 0-16,-2-1 0 0,-6-11 0 15,-2-1 0-15,-7-1 0 16,-9-2 0-16,-4-3 0 16,-4 3 0-16,-14 5 0 0,-1 3 0 15,-4 7 0-15,-2 7 0 16,2 3 0-16,-2 7 0 15,8 9 0-15,0-4 0 0,17-15-68 16,-3 20-23-16</inkml:trace>
  <inkml:trace contextRef="#ctx0" brushRef="#br0" timeOffset="1500.24">22579 13251 275 0,'0'0'6'16,"0"0"3"-16,9-5 3 0,-9 5 3 15,0 0 4-15,9-16 0 16,-4 7 4-16,-1-1 2 15,-1-3-4-15,0-4-3 16,-1-3-2-16,4 0-2 0,-6-7-2 16,5-3-2-16,-3-4-1 15,1-8-1-15,-1-2-8 16,0-11 0-16,1-10 0 0,-3-7 0 16,0-9 0-16,-5-11 0 15,0-4 0-15,-2-1 0 16,1 0 0-16,1 6 0 15,0 6 0-15,3 5 0 0,0 11 0 16,2 10 0-16,2 6 0 16,2 7 0-16,2 4 0 15,-4 5 0-15,2 2 0 16,0 10 0-16,-1 0 0 16,2 8 0-16,-5 5 0 0,2 4 0 15,0-3 0-15,-2 11 0 16,0 0 0-16,0 0 0 15,0 0 0-15,0 0 0 16,0 0 0-16,0 0 0 0,0 0 0 16,0 0 0-16,0 0 0 15,0 0 0-15,0 0 0 16,0 0 0-16,0 0 0 16,0 0 0-16,0 0 0 0,0 0 0 15,0 0 0-15,0 0 0 16,0 0 0-16,0 0 0 15,0 0 0-15,0 0 0 0,0 0 0 16,0 0 0-16,0 0 0 16,0 0 0-16,0 0 0 15,0 0 0-15,0 0 0 16,0 0 0-16,0 0 0 0,0 0 0 16,0 0 0-16,0 0 0 15,0 0 0-15,0 0 0 16,0 0 0-16,0-8 0 15,0 8 0-15,0 0-35 16,0 0-49-16,-4-10-4 0</inkml:trace>
  <inkml:trace contextRef="#ctx0" brushRef="#br0" timeOffset="2433.27">22592 11568 406 0,'0'0'8'0,"0"0"1"0,0 0 2 15,0 0 1-15,-8-2 0 16,8 2 0-16,-12 0 1 16,12 0-1-16,-18 5-6 0,11 2-3 15,-2 1-1-15,1 3-2 16,-2 3 0-16,5 3-1 15,3-2 0-15,2-3 0 16,0 3 1-16,7-5-1 0,6 0 1 16,4-5 2-16,5-5 0 15,3-2 3-15,0-11-5 16,-1-2 0-16,-3-5 0 16,-4-3 0-16,0-6 0 0,-10 0 0 15,-7-7 0-15,-4 9 0 16,-11 0 0-16,-3 3 0 15,-7 7 0-15,-1 4 0 16,-4 11 0-16,-2 2 0 0,4 12 0 16,1 2 0-16,7 10 0 15,5-3 0-15,5 4 0 16,10 2 0-16,2-4 0 16,13-4 0-16,8-6 0 0,7-3 0 15,2-5 0-15,8-5 0 16,-6-10 0-16,3-8 0 15,0 1 0-15,-12-10 0 16,-2-3 0-16,-11-3 0 0,-6 1 0 16,-6 3 0-16,-9 4 0 15,-5 3 0-15,-8 7 0 16,-1 9 0-16,-3 6 0 16,-2 9 0-16,-2 7 0 0,5 5 0 15,3 4 0-15,5 0 0 16,4 0 0-16,6-4 0 15,7 2 0-15,9-9 0 16,7-3 0-16,9-7 0 0,-4-1 0 16,4-3 0-16,3-5 0 15,-6-8-2-15,-2 1-9 16,-5-1-10-16,-5 1-26 16,-10 12-36-16,0-13-1 0</inkml:trace>
  <inkml:trace contextRef="#ctx0" brushRef="#br0" timeOffset="4600.3">22714 11382 134 0,'0'0'6'16,"0"0"4"-16,0 0 4 0,0 0 3 16,0 0 3-16,0 0 0 15,0 0 2-15,0 0 0 16,0 0-4-16,-10 0-4 16,10 0-2-16,0 0 0 0,0 0-1 15,-5 8-1-15,5-8 0 16,0 0 1-16,-7 13 1 15,7-13-1-15,0 0 0 16,-8 9 0-16,8-9 1 0,0 0 1 16,0 0-1-16,0 0-1 15,0-4 0-15,0-11 0 16,0-3 0-16,8-7-2 16,-4-4-2-16,1-9-1 0,-2-6-6 15,5-11 0-15,-3-4 0 16,-1-8 0-16,-4-10 0 15,0-3 0-15,0-6 0 0,0-1 0 16,-2 2 0-16,0-2 0 16,-1 5 0-16,1 5 0 15,-2 5 0-15,4 8 0 16,0 4 0-16,4 8 0 0,-2 7 0 16,1 10 0-16,-1 3 0 15,0 7 0-15,-2 9 0 16,3 1 0-16,-3 5 0 15,0 10 0-15,2-13 0 0,-2 13 0 16,0 0 0-16,0 0 0 16,0-7 0-16,0 7 0 15,0 0 0-15,0 0 0 16,0 0 0-16,0 0 0 16,0 0 0-16,0 0 0 0,0 0 0 15,0 0 0-15,0 0 0 16,0 0 0-16,0 0 0 15,0 0 0-15,0 0 0 16,0 0 0-16,0 0 0 0,0 0 0 16,0 0 0-16,0 0 0 15,0 0 0-15,0 0 0 16,0 0 0-16,0-10 0 16,0 10 0-16,0-12 0 0,0 12 0 15,0-21 0-15,3 12 0 16,-3-3 0-16,0-3 0 15,0 0 0-15,-3 2 0 0,-2-2 0 16,1 1 0-16,-5-1 0 16,2 2 0-16,-2 4 0 15,1-1 0-15,8 10 0 16,-13-13 0-16,13 13 0 16,-13 0 0-16,13 0 0 0,-12 13 0 15,5 1 0-15,2 1 0 16,1 6 0-16,-1 0 0 15,5 2 0-15,0-1 0 16,2-5 0-16,10-2 0 0,4-5 0 16,0-3 0-16,5-7 0 15,4 0 0-15,-6-9 0 16,4-3 0-16,-3-8 0 16,-6-8 0-16,-3 1 0 0,-6 0 0 15,-5-1 0-15,-9 1 0 16,-3 3 0-16,-4 8 0 15,-7 7 0-15,0 9 0 0,-7 5 0 16,5 8 0-16,0 6 0 16,6 6 0-16,4 4 0 15,5 0 0-15,8 2 0 0,2-4 0 16,12-5 0-16,6-2 0 16,9-5 0-16,0-7 0 15,3-6 0-15,0-2 0 16,0-8 0-16,-6-6 0 15,-5-7 0-15,-2-5 0 16,-8-5 0-16,-9 2 0 0,-5 0 0 16,-12 6 0-16,-6 0 0 15,-10 11 0-15,-1 8 0 16,-3 5 0-16,0 12 0 0,2 2 0 16,5 10 0-16,8-3 0 15,6 8 0-15,12-5 0 16,8 1-34-16,19-2-53 15,6-10-3-15</inkml:trace>
  <inkml:trace contextRef="#ctx0" brushRef="#br0" timeOffset="5668.25">22721 9626 236 0,'0'0'7'16,"0"0"4"-16,0 0 3 16,0 7 4-16,0-7 1 0,0 0 3 15,-4 13 0-15,4-13 2 16,0 0-5-16,-9 10-5 15,9-10-2-15,0 0-3 16,0 10-1-16,0-10 0 0,0 0 0 16,0 0 0-16,0 0 0 15,0 0 0-15,0-5 1 16,4-7 1-16,-2-6-1 0,-2-6-1 16,3-9-8-16,-3-11 0 15,0-8 0-15,0-13 0 16,-5-14 0-16,-3-12 0 15,0-16 0-15,1-7 0 0,-2-8 0 16,-4-2 0-16,3 1 0 16,-1 4 0-16,2 10 0 15,2 8 0-15,2 14 0 16,-2 10 0-16,1 12 0 0,6 11 0 16,0 7 0-16,-3 12 0 15,3 5 0-15,0 11 0 16,0 2 0-16,0 6 0 15,0 11 0-15,0-10 0 16,0 10 0-16,0 0 0 0,0 0 0 16,3 8 0-16,-3-8 0 15,2 13 0-15,-2-13 0 16,6 14 0-16,-6-14 0 16,2 12 0-16,-2-12 0 0,0 0 0 15,0 10 0-15,0-10 0 16,0 0 0-16,0 0 0 15,0 0 0-15,0 0 0 0,-4 7 0 16,4-7 0-16,0 0 0 16,-6 11 0-16,6-11 0 15,-3 10 0-15,3 2-11 16,-3-5-23-16,3 5-52 0,6 4-1 16</inkml:trace>
  <inkml:trace contextRef="#ctx0" brushRef="#br0" timeOffset="7283.66">23186 13399 457 0,'0'0'4'0,"0"0"2"0,0 0 3 16,-7-10 0-16,7 10 1 16,-3-12 0-16,3 12-4 15,0-19-6-15,0 11 0 16,8-5 0-16,1 1 0 0,7-1 0 16,3 3 0-16,1 3 0 15,0 2 0-15,2 2 0 16,1 3 0-16,-6 8 0 15,-2 5 0-15,-5 4 0 16,-5-1 0-16,-5 8 0 0,0-2 0 16,-15 5 0-16,0-5 0 15,-7 3 0-15,-3 3 0 16,0-9 0-16,-3 1 0 16,7-5 0-16,0 0 0 0,7-8 0 15,3-4 0-15,11-3 0 16,0 0 0-16,18-6 0 15,1-1 0-15,6-1 0 16,8 0 0-16,-3-3 0 0,2 1 0 16,-2 3 0-16,-4 1-16 15,-2 2-69-15,-6-1-2 16</inkml:trace>
  <inkml:trace contextRef="#ctx0" brushRef="#br0" timeOffset="7733.62">23305 13037 469 0,'0'0'3'0,"0"0"1"16,-10-4 0-16,3 4 1 16,-10 0 1-16,-1 0 0 15,-7 4 0-15,-10 12 0 0,-4 6-4 16,-1 7-2-16,-5 16 0 15,8 7 0-15,0 8 0 16,7 4 0-16,10 5 0 16,10-2 0-16,10 2 0 0,15-4 0 15,11-8 0-15,16-7 0 16,7-9 0-16,8-6 0 16,7-13 0-16,8-7 0 0,6-12 0 15,-2-3 0-15,-1-15 0 16,-5-10 0-16,-6-10 0 15,-4-6 0-15,-10-9 0 16,-11-5 0-16,-9-9 0 16,-12-8 0-16,-11-5 0 0,-12-5 0 15,-12 3 0-15,-16 5 0 16,-11 8 0-16,-8 11 0 16,-10 13 0-16,-5 12 0 15,0 15 0-15,5 15 0 16,4 2 0-16,11 16 0 0,7 2-76 15,15-1-15-15</inkml:trace>
  <inkml:trace contextRef="#ctx0" brushRef="#br0" timeOffset="8216.64">23400 11412 468 0,'0'0'1'0,"0"0"1"15,0 0-1-15,0 0 0 0,0 0 1 16,0 13-1-16,0-4 1 16,0 1 0-16,0 5-2 15,0-2-5-15,5 4-8 0,-1-7-22 16,1 0-44-16,3-2-1 15</inkml:trace>
  <inkml:trace contextRef="#ctx0" brushRef="#br0" timeOffset="8633.28">23444 11132 377 0,'0'0'7'0,"0"0"1"15,-12-10 2-15,2 8 2 16,-5 0 0-16,1-1 0 0,-7 3 1 15,-4 7 1-15,-2 8-6 16,5 7-2-16,-3 12-2 16,3 2-1-16,5 11 0 15,-1 5-1-15,11 2-1 16,2 7 0-16,5-3-1 0,9-1 1 16,6-4-1-16,8-4 0 15,9-9 0-15,0-11 2 16,8-7-1-16,5-11 2 15,1-11 1-15,0-8 1 0,0-12-3 16,-5-6-2-16,-4-14 0 16,-2-3 0-16,-8-11 0 15,-7-5 0-15,-8-10 0 16,-7-2 0-16,-5 2 0 0,-12 5 0 16,-13 4 0-16,-2 11 0 15,-13 12 0-15,-3 9 0 16,-6 19 0-16,-1 9 0 0,3 8 0 15,1 9 0-15,8 5 0 16,13 3-21-16,7 2-65 16,11-6-3-16</inkml:trace>
  <inkml:trace contextRef="#ctx0" brushRef="#br0" timeOffset="9116.66">23340 9818 415 0,'0'0'7'16,"0"0"1"-16,0 0 1 15,0 0 0-15,0 0 0 16,2 4 0-16,-2-4 1 0,0 15-1 16,0-3-6-16,0 3-2 15,0 3-1-15,0 1 0 16,0 1-1-16,5 2-3 15,-2-2-7-15,5-2-19 0,10-3-51 16,-14-5 0-16</inkml:trace>
  <inkml:trace contextRef="#ctx0" brushRef="#br0" timeOffset="9766.7">23375 9629 386 0,'0'0'3'0,"0"0"4"0,-7-10 2 16,7 10 0-16,-10-6 1 15,10 6 0-15,-20-4 1 16,2 4 0-16,3 3-3 16,-2 4-3-16,-3 7-1 0,3 4-2 15,-4 5 0-15,2 4 0 16,4 3-1-16,3 1 0 15,4 4-1-15,0 3 0 16,3-4 0-16,3 1 0 0,2-3 0 16,0 0-1-16,2 0 1 15,7-2 0-15,-2-3 0 16,2 3 0-16,1-8 0 16,3 3-1-16,-1-8 1 0,-1-1 0 15,-4-7 0-15,-7-9 0 16,14 12 1-16,-14-12-1 15,0 0 1-15,0 0-1 16,0 0 1-16,9 5 0 0,-9-5-1 16,0 0 1-16,0 0 0 15,0 0-1-15,0 0 2 16,0 0-1-16,0 0 0 16,0 0 0-16,0 0 1 0,0 0 0 15,0 0 0-15,0 0 0 16,0 0 1-16,0 0-1 15,0 0-1-15,0 0-2 0,0-5-3 16,0 5-4-16,-6-9-10 16,6 9-22-16,0-10-43 15,0 0-2-15</inkml:trace>
  <inkml:trace contextRef="#ctx0" brushRef="#br0" timeOffset="10326.58">23191 10122 279 0,'0'0'9'16,"0"0"5"-16,0 0 0 0,5 0 2 15,-5 0-1-15,0 0 0 16,10 4 3-16,-10-4 0 16,7 13-9-16,-7-13-4 15,12 15-1-15,-1-6 1 0,4 2 0 16,0-4 1-16,4-5 0 15,1 2 0-15,5-4 1 16,5-8 1-16,0-2 0 0,2-8-1 16,1-1 1-16,-1-4 0 15,-2-4-1-15,0-2 0 16,-5-6 0-16,-6-2-7 16,-4-3 0-16,-7-2 0 0,-8-3 0 15,0 1 0-15,0 4 0 16,-8 2 0-16,-5 7 0 15,-1 4 0-15,-6 4 0 0,-4 9 0 16,-2 3 0-16,-1 2 0 16,-3 5 0-16,-4 4 0 15,-2 4 0-15,4 5 0 16,-1 6 0-16,8 0 0 16,-31 7-69-16,43 3-20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49:24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21116 13570 82 0,'0'0'6'0,"0"0"4"16,0 0 7-16,0 0 4 16,0 0 5-16,0 0 1 0,-4-8 4 15,4 8 0-15,0 0-4 16,0 0-4-16,0 0-3 15,0 0-6-15,0 0-3 0,0 0-4 16,0 0 0-16,0 0-2 16,0 0 0-16,4-4-1 15,-4 4 1-15,17-3 1 16,-4 0-1-16,7 1 1 16,0 2 0-16,5 0 0 0,2 0-1 15,8 0 1-15,4 0-2 16,1-3 0-16,5 2 0 15,2-2-1-15,0 0-1 16,4-1 0-16,0-2 1 0,-1 1-1 16,-3 1 0-16,0-2 0 15,4 2 1-15,-7-2-1 16,4 6 1-16,-7-2-1 16,4 2 1-16,-2 0-2 0,-6 0 1 15,0 2-1-15,-8 4 1 16,-1-2-1-16,-1 2 0 15,-6-5 1-15,-7 5-1 16,1-4 2-16,-3 1-1 0,-12-3 1 16,12 0 1-16,-12 0 0 15,9 0 0-15,-9 0 1 16,0 0-1-16,0 0 0 16,0 0 0-16,0 0-1 0,0 0-3 15,0 0 0-15,0 0 0 16,0 0 0-16,0 0 0 15,0 0 0-15,9-3 0 16,-9 3 0-16,0 0 0 0,0 0 0 16,12-8 0-16,-12 8 0 15,11-1 0-15,-11 1 0 16,12-6 0-16,-2 5 0 16,-10 1 0-16,17-9 0 0,-5 7 0 15,1 0 0-15,2-3 0 16,0 0 0-16,2 3 0 15,-6-1 0-15,1 0 0 16,-3 1 0-16,-9 2 0 0,11 0 0 16,-11 0 0-16,0 0 0 15,0 0 0-15,0 0 0 16,0 0 0-16,0 0 0 16,0 0 0-16,0 0 0 0,0 0 0 15,0 0 0-15,0 0 0 16,0 0 0-16,0 0 0 15,0 0 0-15,0 0 0 16,0 0 0-16,0 0 0 0,0 0 0 16,0 0 0-16,0 0 0 15,0 0 0-15,0 0 0 16,0 0 0-16,0 0 0 16,0-13-19-16,0 13-69 0,0 0-3 15</inkml:trace>
  <inkml:trace contextRef="#ctx0" brushRef="#br0" timeOffset="1417.06">21029 13491 335 0,'0'0'7'0,"0"0"3"16,0-10 3-16,0 10 2 15,0 0 2-15,-9-13 1 0,9 13-1 16,-16-7 1-16,7 4-7 15,1 3-3-15,-5 0-4 16,6 6-1-16,-5 1-2 16,2 5 0-16,2 1-1 0,1 2-1 15,2 2 1-15,0 2 0 16,5-4 0-16,2 0 1 16,9 3 1-16,1-4-1 15,8-4 1-15,2-2 1 0,1-1 0 16,1-7 0-16,1 0 1 15,-5 0 1-15,0-9-1 16,-5-7 0-16,-5-6-2 0,-6-3-2 16,-4-1 0-16,0-5 0 15,-12 7 0-15,-1-4 0 16,-8 9 0-16,1 1 0 16,-5 9 0-16,-2 6 0 0,1 3 0 15,1 3 0-15,6 9 0 16,-1 3 0-16,7 3 0 15,6 3 0-15,3 2 0 16,4 2 0-16,9 0 0 16,8-3 0-16,6 0 0 0,4-3 0 15,5-1 0-15,1-8 0 16,1 0 0-16,-6-7 0 16,4-3 0-16,-9-3 0 15,-7-10 0-15,0-5 0 0,-7-1 0 16,-6-8 0-16,-3-3 0 15,-3 4 0-15,-11 1 0 16,-4 0 0-16,-3 7 0 0,-7 8 0 16,-2 8 0-16,-2 2 0 15,5 0 0-15,-1 10 0 16,3 7 0-16,8-2 0 16,7 2 0-16,7-2 0 0,3-1 0 15,10 4 0-15,8-6 0 16,2 1 0-16,4-6 0 15,3-2 0-15,1 1 0 16,-1-6 0-16,1-6 0 16,-6-3 0-16,-2-7 0 0,-5-6 0 15,-8-3 0-15,-4-2 0 16,-3 1 0-16,-10 1 0 16,-8 5 0-16,-7 4 0 15,-7 7 0-15,-3 9 0 0,-2 0 0 16,5 7 0-16,0 6 0 15,9 1 0-15,6 2 0 16,9-4 0-16,8 0 0 0,11-4 0 16,8-1 0-16,8-5 0 15,4-2 0-15,0 0 0 16,4-2 0-16,-5-5 0 16,-3-4 0-16,-9-1 0 0,-6 3 0 15,-7-4 0-15,-5 1 0 16,-10 2 0-16,-6 2 0 15,-8 3 0-15,-3 5 0 16,-2 5 0-16,-1 3 0 16,2 4 0-16,1 3 0 0,5-3 0 15,7 8 0-15,8-3 0 16,7 1 0-16,0-1 0 16,12 0 0-16,8-2 0 15,2-3 0-15,8-2 0 0,-3-4 0 16,3-4 0-16,-3-2 0 15,0-2 0-15,-6-8 0 16,-7-5 0-16,-3 0 0 0,-11-5 0 16,-4 3 0-16,-10-6 0 15,-6 7 0-15,-7 3 0 16,-3 8 0-16,-8-1 0 16,4 6 0-16,1 6 0 15,6 4 0-15,5 4 0 0,7-1 0 16,10 7-16-16,5-3-69 15,20-4-3 1</inkml:trace>
  <inkml:trace contextRef="#ctx0" brushRef="#br0" timeOffset="2582.48">20935 12743 345 0,'0'0'5'0,"0"0"2"15,0 0 1-15,0 0 0 16,0 0 0-16,0 0 0 0,0 0-1 16,-5 7 1-16,3 3-6 15,2 0-1-15,-3 4-1 16,3 7 0-16,0 6 0 15,3 3 1-15,-1 2-2 16,5 0-3-16,-2 3-5 16,2 0-8-16,3-1-13 0,-2-14-33 15,2 7-14-15</inkml:trace>
  <inkml:trace contextRef="#ctx0" brushRef="#br0" timeOffset="3285.03">21041 13666 388 0,'0'0'5'0,"0"0"2"16,0 0 0-16,0 0-1 0,0 0 0 15,0 6 0-15,0 4 1 16,0 7 0-16,0 5-5 15,3 13-1-15,0 5-1 16,0 9 2-16,-1 3-1 16,3 8 0-16,-3-1-1 0,3 0 0 15,-3 1 0-15,-2-6 0 16,3-4-1-16,-3 0-1 16,2-6 0-16,-2-9 1 15,0-3-1-15,0-2-3 0,0-11-6 16,0-4-12-16,3 8-48 15,-3-23-6-15</inkml:trace>
  <inkml:trace contextRef="#ctx0" brushRef="#br0" timeOffset="5586.11">21225 12718 341 0,'0'0'6'0,"0"0"2"16,0 0 2-16,0 0 0 15,0 0 1-15,0 0 0 0,0 0 1 16,8 0 0-16,-8 0-4 16,20 3-3-16,-5-2-1 15,4 5 0-15,6 1 0 0,3 1-1 16,4 2 0-16,0 2-1 15,3 1-1-15,-3 0 0 16,0 4 0-16,-4 0-1 16,-5-1 1-16,-3 5-1 0,-6 1 1 15,-1 0 0-15,-6 0 0 16,1 1 0-16,-6-3 0 16,0-1-1-16,-2 1 0 0,-2-2 0 15,-3-1-1-15,0-3 0 16,-5 2 0-16,0-4-1 15,-2 3 0-15,-1-3-1 16,-4 3 0-16,0 0 1 16,-3-2 0-16,-5 1 0 0,0-4-2 15,0 3-1-15,-2-1-1 16,-1-4-1-16,-2-1-2 16,3 2 0-16,3-3 0 15,-3-2-2-15,1 2 2 0,6-1 0 16,-7-3 4-16,5 0 1 15,0-2 2-15,1 0 0 16,-3 3 1-16,-1-3 1 16,-2 0 0-16,-1 0 1 0,-2 0-1 15,-4 0 0-15,-1-3 0 16,1 3 1-16,-5-2 0 16,0 0 1-16,4-2 0 15,1 0 1-15,1 0 1 0,4-5 1 16,-1 2-1-16,2 0 1 15,3-1 0-15,6-2-1 16,-4 1 1-16,3-2-1 0,0-1-1 16,5 3 0-16,3-1 0 15,-2 2 0-15,6 1 1 16,8 7 0-16,-16-18 0 16,16 18 1-16,-2-12 1 15,2 12-1-15,0-11 1 0,0 11-2 16,0 0 1-16,-2-11-1 15,2 11-1-15,0 0 0 16,0-14 0-16,0 14 0 16,0-11 1-16,0 11-1 0,4-15 1 15,-4 15 0-15,0-12 0 16,0 12 0-16,0-13 0 16,0 13 1-16,0 0-1 15,6-9 0-15,-6 9-2 0,0 0-2 16,0 0 0-16,5-10 0 15,-5 10 0-15,7-13 0 16,-7 13 0-16,5-12 0 16,-5 12 0-16,7-10 0 0,-7 10 0 15,6-10 0-15,-6 10 0 16,0 0 0-16,2-10 0 16,-2 10 0-16,5-13 0 0,-5 13 0 15,7-7 0-15,-7 7 0 16,5-12 0-16,-5 12 0 15,0 0 0-15,0 0 0 16,7-7 0-16,-7 7 0 16,0 0 0-16,0 0 0 0,0 0 0 15,0 0 0-15,0 0 0 16,0 0 0-16,0 0 0 16,0 0 0-16,0 0 0 0,0 0 0 15,0 0 0-15,0 0 0 16,0 0 0-16,0 0 0 15,0 0 0-15,0 0 0 16,0 0 0-16,0 0 0 0,0 0 0 16,0 0 0-16,0 0 0 15,0 0 0-15,0 0 0 16,0 0 0-16,0 0 0 16,0 0 0-16,0 0 0 0,0 0 0 15,0 0 0-15,0 0 0 16,0 0 0-16,0 0 0 15,-7 0 0-15,7 0 0 16,-12 1 0-16,5 5 0 0,-11 1 0 16,3 0 0-16,-2 3 0 15,-3 3 0-15,1-1 0 16,-2-2 0-16,1 0 0 16,3 1 0-16,2-4 0 0,3-3 0 15,12-4 0-15,-16 8 0 16,16-8 0-16,0 0 0 15,0 0 0-15,0 0 0 16,0 0 0-16,0 0 0 0,6-11 0 16,-6 11 0-16,15-16 0 15,-8 3 0-15,3 3 0 16,0 0 0-16,0 1 0 16,-3-4 0-16,1 3 0 15,-1 3 0-15,-2-6 0 0,-5 13 0 16,12-18 0-16,-12 18 0 15,8-12 0-15,-8 12 0 16,12-7 0-16,-12 7 0 16,0 0 0-16,5-10 0 0,-5 10 0 15,0 0 0-15,0 0 0 16,0 0 0-16,0 0 0 16,0 0 0-16,0 0 0 0,0 0 0 15,0 0 0-15,0 0 0 16,0 0 0-16,0 0 0 15,0 0 0-15,0 0 0 16,0 0 0-16,0 0 0 0,0 0 0 16,0 0 0-16,0 0 0 15,0 0 0-15,0 0 0 16,0 0 0-16,0 0 0 16,0 0 0-16,0 0 0 15,0 0 0-15,0 0 0 0,11 0 0 16,-11 0 0-16,17 0 0 15,-4 5 0-15,8 0 0 16,-1-2 0-16,8 1 0 0,2 2 0 16,2-4 0-16,-2 1 0 15,-3 2 0-15,-2-1 0 16,-5-4 0-16,-5 0 0 0,-5 3 0 16,-10-3 0-16,9 2 0 15,-9-2 0-15,0 0 0 16,0 0 0-16,0 0 0 15,0 0 0-15,0 0 0 16,0 0 0-16,0 0 0 16,0 0 0-16,-5 5-38 0,5-5-56 15</inkml:trace>
  <inkml:trace contextRef="#ctx0" brushRef="#br0" timeOffset="9750.6">21349 14102 349 0,'0'0'8'0,"0"0"5"0,9 3 3 16,-9-3 2-16,0 0 1 16,14 5 2-16,-14-5 0 15,10 8 1-15,-10-8-8 16,0 0-4-16,0 0-10 0,6 9 0 15,-6-9 0-15,0 18 0 16,4-4 0-16,-1 1 0 16,2 5 0-16,-3-5 0 0,3 5 0 15,0-3 0-15,0 1-2 16,-2-9-15-16,-3-9-36 16,9 13-32-16,-9-13-2 15</inkml:trace>
  <inkml:trace contextRef="#ctx0" brushRef="#br0" timeOffset="10184.17">21503 13821 408 0,'0'0'5'16,"0"0"2"-16,-7-7 1 0,-5 4 0 15,-1 0 1-15,-4 0 1 16,-3 3 0-16,-7 6 0 0,-1 4-4 15,-2 14-2-15,-4 3 0 16,2 15-1-16,2 5-1 16,2 8-1-16,-2 4 0 15,11 6 1-15,6-1-1 0,8 1 0 16,5-4 0-16,18-1 0 16,7-3 1-16,12-7 0 15,8-8 0-15,9-8-1 16,6-6 1-16,5-14-2 0,2-8 0 15,-3-9 0-15,1-17 0 16,-8-7 0-16,-5-13 0 16,-10-9 0-16,-5-11 0 15,-12-9 0-15,-12-7 0 0,-10-7 0 16,-8-1 0-16,-18 2 0 16,-14 6 0-16,-10 11 0 15,-13 13 0-15,-9 17 0 16,-9 18 0-16,-1 14 0 15,-3 13 0-15,8 25 0 0,4 10 0 16,20 7-62-16,7 22-26 16</inkml:trace>
  <inkml:trace contextRef="#ctx0" brushRef="#br0" timeOffset="27950.25">22321 4830 412 0,'0'0'5'16,"0"0"4"-16,-13-14 1 16,11 4-1-16,0-5 2 15,2 0 1-15,0-2-1 16,4-6 1-16,14 3-5 0,5 1-3 15,4-1-2-15,8 7 0 16,-3 6-1-16,5 3-1 16,-4 4 0-16,-6 6 1 0,-4 12-1 15,-9 7 1-15,-9 2 1 16,-5 7-2-16,-12 1 0 16,-6 5 0-16,-6 0 0 15,-6-4 0-15,-2 2 0 0,-4-4 0 16,6-6 0-16,4-1 0 15,6-7 0-15,-1-3 0 16,12-4 0-16,6-6 0 16,3-7 0-16,17 7 0 0,6-7 0 15,7-7 0-15,4 0 0 16,9-3 0-16,2 0 0 16,-4-2 0-16,2 1 0 15,-8 1 0-15,-3 3 0 16,-9-1 0-16,-6 3 0 0,-2 3 0 15,-15 2 0-15,10-2 0 16,-10 2-10-16,0 0-21 16,0 0-53-16,0-8-3 0</inkml:trace>
  <inkml:trace contextRef="#ctx0" brushRef="#br0" timeOffset="28195">22903 4620 453 0,'0'0'5'16,"0"0"1"-16,0 0 0 15,0 0 0-15,0 0-1 0,-2 12 1 16,-3 1 0-16,-3 3 0 16,0 9-4-16,1 3-2 15,0 5 0-15,1 1 0 16,4 1-4-16,2-3-5 15,0-5-9-15,6-5-23 0,15-5-43 16,-8-9-2-16</inkml:trace>
  <inkml:trace contextRef="#ctx0" brushRef="#br0" timeOffset="28618.62">22942 4288 438 0,'0'0'2'0,"-18"-10"2"16,-1 2 0-16,-8-3 2 15,-8 0-1-15,-10 4 1 0,-6 2-1 16,-12 5 0-16,-1 2-2 16,-6 16-2-16,3 14-1 15,-3 15-1-15,3 10 0 16,5 15 1-16,0 6 1 16,10 12-1-16,11 7 0 0,15 0 0 15,13-1 0-15,13-2 1 16,10-5 0-16,16-8-2 15,15-6 2-15,9-8 1 16,9-7 0-16,3-16 0 0,11-6 1 16,-1-19 0-16,8-11 1 15,3-11 2-15,4-17-3 16,1-22 1-16,4-12-2 16,-3-18-2-16,-4-15 0 0,0-12 0 15,-16-17 0-15,-9-10 0 16,-21-13 0-16,-19 3 0 15,-22 6 0-15,-30 7 0 0,-21 16 0 16,-24 18 0-16,-27 24 0 16,-25 31 0-16,-11 24 0 15,-7 20 0-15,1 20 0 16,12 29 0-16,9 13-6 0,26 22-82 16,27 10-1-16</inkml:trace>
  <inkml:trace contextRef="#ctx0" brushRef="#br0" timeOffset="30288.68">15700 9589 176 0,'0'0'2'0,"0"0"1"16,0 0 0-16,0 0-3 15,0 0 0-15,0 0-3 16,-5 8 2-16,-6-6-1 0,-1 6-2 16,-2-2 0-16,-2 7 0 15,-1-1 2-15,-5 6 0 16,6-6 1-16,-3 8-2 15,4 5 1-15,-2-6-3 0,6 9 1 16,2-3 0-16,2 8-1 16,4-7 3-16,3 14 0 15,0-8 1-15,0 8 1 16,5 4 1-16,-3 3 0 0,1 6 4 16,-1 1-1-16,1 8 2 15,-3 4 0-15,2 2 0 16,0 3-1-16,1 4 2 15,3 4-1-15,-2 0 0 16,1 5-3-16,0 3 1 0,0 6-1 16,0 1 1-16,-1 1-1 15,2 7-1-15,-3-5-1 16,-1 9 0-16,0 6 1 0,3-3-2 16,0-8-2-16,0 6 2 15,-1-5-2-15,5 4-2 16,-7 6 0-16,3-11-4 15,0-4-2-15,0 2 0 0,0-5-1 16,-2-2 2-16,2 4 0 16,-3-7 2-16,3-7 1 15,-3 4 2-15,1-6 3 16,-3-4 1-16,0 1-1 16,0-5 1-16,0 1 0 0,-3-7 0 15,1-2 0-15,0-1 0 16,-1-2-3-16,1-6-8 15,2 2-12-15,0-12-9 0</inkml:trace>
  <inkml:trace contextRef="#ctx0" brushRef="#br0" timeOffset="30839.51">16117 14169 37 0,'0'0'1'16,"22"0"-1"-16,6 0 1 0,4 0 1 16,10 0-2-16,15 0 1 15,13 0 0-15,4 0 1 16,8 3-1-16,-2 2 2 16,7 1 7-16,-5 0 6 0,8 2 5 15,7 2 5-15,2-5 2 16,2 2 3-16,14-2 4 15,9-2 1-15,7-3-5 16,11 0-5-16,8-3-3 16,-1-2-6-16,7 2-3 15,6-1-2-15,-1 1-2 0,0 1-6 16,1 2-3-16,-3 0 0 16,3 5-1-16,-6-1 0 0,-2 4 1 15,3 2-1-15,-8 0-1 16,-2 2-1-16,-9 1-4 15,-3-1-2-15,-13 0-2 16,-16 1 0-16,-4-3 0 0,-15 0-1 16,-12 0-5-16,-10 0-31 15,-19-10-20-15,-8 0-3 16</inkml:trace>
  <inkml:trace contextRef="#ctx0" brushRef="#br0" timeOffset="32550.41">20868 9063 180 0,'0'0'6'0,"0"0"0"15,0 0-1-15,0 0 2 0,0 8 0 16,0-8 1-16,0 0-3 15,0 0 2-15,5 0-5 16,-5 0-1-16,12-2-1 16,-1 0 0-16,-2 2 0 0,3 0-2 15,6 0 1-15,-4 4-1 16,2 6-2-16,1 8 1 16,3-1 0-16,-5 8 0 15,0 2 1-15,0 8 1 0,-3 5 0 16,0 6 1-16,-1 2 2 15,-2 3 0-15,-4 7 2 16,2-4-1-16,-1 10 1 16,1 3-1-16,-2 1 0 15,2 1-1-15,-2-2 1 0,4 4-1 16,-7 1 0-16,0 0 2 16,3 4 1-16,-5-1-1 15,0 5 1-15,0-4 1 16,0 5-1-16,0 2 1 0,0-4-2 15,3 5 0-15,1-4-2 16,-1 3 1-16,4-1 0 16,-5 1 1-16,7-2 0 0,-5-2 0 15,1 0-1-15,0 1 1 16,0 1-1-16,-2 1-1 16,-3 0-1-16,3-3 0 15,-1 5 1-15,-2-2-1 0,2 0 0 16,-2-1-2-16,0-1 2 15,3-1-1-15,-1-2 0 16,-2 0 0-16,3-3 0 16,-1 1 0-16,0-6-1 0,-2 3 1 15,3-8 0-15,-3-4 0 16,2-1 1-16,1 0-2 16,2-4 2-16,-2 0-1 15,2-4 0-15,-1 4 0 0,1-3 1 16,2 0 0-16,-1-3 0 15,-1-4 1-15,0-1-1 16,-1 2 0-16,2-4 2 16,-2-1-2-16,2-1 0 0,-1 2 0 15,0-7 0-15,0 4 0 16,-1-3 0-16,1 0 1 16,3-1 0-16,-3-3 1 15,0 0 0-15,0 1 0 0,-3-6 1 16,3 0-1-16,-3 3 0 15,1-3 0-15,3 0 0 16,-2-7-2-16,-1 5 0 16,-1-6 0-16,3 1-1 0,2 0 1 15,-4 1 0-15,3-7 0 16,-6 4-1-16,0 0 0 16,0-5 0-16,0 5 0 15,-6-8 1-15,-2 7 1 0,4-5-1 16,-7 3 1-16,7-5 2 15,-2 0-1-15,-1 0 0 16,2-2 0-16,5-8-1 16,-15 15 0-16,3-8 0 0,0-5 0 15,-3 1-1-15,-5 2 0 16,-10-3 0-16,-2 4 0 16,-11-2 0-16,-3 4-1 15,-12-1 1-15,-4 3-1 0,-5 2 1 16,-8 1 0-16,6 2-4 15,-3-3-7-15,3-5-49 16,6 3-13-16</inkml:trace>
  <inkml:trace contextRef="#ctx0" brushRef="#br0" timeOffset="33584.05">15617 9584 198 0,'0'0'4'16,"0"0"-1"-16,-4-12 2 16,4 12-1-16,0-15 3 15,2 5-1-15,0-5 1 0,6 1 0 16,5 1-3-16,1-4 0 15,6 4-2-15,3-5-1 16,14 4-4-16,-5 2-18 16,9 9-33-16,3-4-4 0</inkml:trace>
  <inkml:trace contextRef="#ctx0" brushRef="#br0" timeOffset="33916.94">16585 9371 366 0,'0'0'2'0,"0"0"0"0,0 0-1 16,7-2 1-16,7-1 0 15,6-1 0-15,10-2-1 16,14 1-6-16,4 0-30 15,17 1-32-15,6-1-4 0</inkml:trace>
  <inkml:trace contextRef="#ctx0" brushRef="#br0" timeOffset="34267.17">18100 9436 357 0,'0'0'0'0,"0"0"0"0,0 0 0 16,5 0 0-16,4 0 2 16,19 0-1-16,9-4-8 15,15-4-37-15,10 5-22 16,10-5-4-16</inkml:trace>
  <inkml:trace contextRef="#ctx0" brushRef="#br0" timeOffset="34566.86">19539 9329 439 0,'0'0'4'0,"0"0"-1"16,0 0 1-16,7-5 0 15,8 3 0-15,12-1-1 0,25 3-13 16,36-5-63-16,1-8-5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51:05.4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17760 2504 306 0,'0'0'8'0,"0"0"4"15,0 0-1-15,-11-5 3 16,11 5 3-16,-10-7 1 0,10 7-2 16,-9-4 0-16,9 4-7 15,0 0-2-15,0 4 0 16,7 8-2-16,5 3-2 16,8 3 1-16,8 3 0 0,6-1 0 15,6 0 0-15,3 3 0 16,3-6-1-16,2-4-1 15,-6-4 0-15,-2 1 0 0,-5-5 0 16,-5-3-1-16,-9 1 1 16,-3-3-1-16,-8 0 1 15,-10 0 0-15,13 2-1 16,-13-2 1-16,0 0 0 0,-8 18 0 16,-2-3 0-16,-8 2 0 15,1 5 0-15,-5 6 0 16,-3 2-2-16,-2 2 0 15,-6 0 0-15,1 2 0 16,2 0 0-16,-2-3 0 0,-3-2 0 16,8-4 0-16,-3 3 1 15,8-8-1-15,2-3 1 16,2-4 0-16,6-1 0 0,2-3-1 16,10-9 1-16,-15 10 0 15,15-10-1-15,0 0 0 16,0 0-2-16,0 0-5 15,0 0-12-15,5-7-61 0,10-1-4 16</inkml:trace>
  <inkml:trace contextRef="#ctx0" brushRef="#br0" timeOffset="667.24">18382 2594 438 0,'0'0'5'0,"0"0"2"0,0-13 3 15,0 6 0-15,0-6 1 16,0 3 0-16,8-4 0 16,0-2-3-16,4-1-8 0,5 5 0 15,6 2 0-15,4 5 0 16,-4 2 0-16,4 3 0 15,-1 0 0-15,-2 10 0 16,-4 0 0-16,-6 10 0 16,-6 3 0-16,-3-2 0 0,-5 4 0 15,-7 3 0-15,-4 2 0 16,-5-2 0-16,-2-2 0 16,-1-4 0-16,1 0 0 0,2-2 0 15,7 0 0-15,6-5 0 16,3-2 0-16,12 1 0 15,6-3 0-15,0-2 0 16,6 1 0-16,1 0 0 16,2-2 0-16,-4 4 0 0,0-2 0 15,-4 1 0-15,-1 6 0 16,-9-3 0-16,-4 3 0 16,-5 0 0-16,-5 1 0 15,-9-1 0-15,-11-2 0 0,-7 0 0 16,-9-1 0-16,-3-3 0 15,-11-6 0-15,0 0 0 16,4-5-3-16,3-3-5 16,4-9-8-16,14-3-16 0,14-2-49 15,12-7-3-15</inkml:trace>
  <inkml:trace contextRef="#ctx0" brushRef="#br0" timeOffset="1033.82">18923 2651 436 0,'0'0'5'16,"0"-7"2"-16,0 7 2 0,-4-13 0 15,4 13 1-15,-14-12-1 16,2 6 1-16,-6 6-1 16,3 10-4-16,-2 5-3 15,-3 7-2-15,3 8 0 0,1 5 0 16,7 4 0-16,4 1 0 15,2-5 0-15,6-1 0 16,9-6 0-16,8-6 0 16,5-7 0-16,10-8 0 15,2-7 0-15,-1-1 0 0,8-10 0 16,-2-9 0-16,-8-5 0 16,-1-10 0-16,-11-2 0 15,-10-8 0-15,-7-1 0 16,-12 1 0-16,-16 3 0 0,-14 10 0 15,-5 4 0-15,-8 14 0 16,-5 11 0-16,-1 6 0 16,1 11 0-16,-7 14-81 0,30-1-5 15</inkml:trace>
  <inkml:trace contextRef="#ctx0" brushRef="#br0" timeOffset="1686.37">19700 2619 443 0,'0'0'4'16,"0"0"2"-16,0 0-1 15,0-13 1-15,0 13 0 0,-18-12-1 16,2 9 1-16,-7-2-1 16,-5 5-3-16,-1 2-2 15,-5 8-1-15,1 5 1 16,0 5 0-16,6 2-1 16,9 0 1-16,6 1 0 0,10-2 0 15,4-3-1-15,16-5 2 16,5-8-1-16,16-5 3 15,-2-8 0-15,5-6 1 0,-3-17 1 16,2-4 1-16,-11-11-2 16,-3-6-4-16,-10-5 0 15,-10-3 0-15,-7 0 0 16,-5-1 0-16,-9 11 0 0,-5 9 0 16,1 6-3-16,-5 13-2 15,-2 14 0-15,5 13 4 16,3 18 2-16,-1 11 1 15,11 16 1-15,7 5 0 0,0 14 2 16,12 0-5-16,8 0 0 16,3-7-8-16,9-2-13 15,5-13-13-15,3-10-28 16,5-10-21-16,-5-12-1 0</inkml:trace>
  <inkml:trace contextRef="#ctx0" brushRef="#br0" timeOffset="1965.91">20033 2752 137 0,'0'0'19'15,"-4"-17"11"-15,0 2 7 16,2-1 5-16,-6 0-1 15,-1-3-1-15,-4 1 2 16,-2 0-2-16,-5 12-17 0,-2 6-9 16,-2 0-8-16,1 14-4 15,0 0-3-15,6 6 1 16,2 3-1-16,10-4 1 16,5-4 0-16,7-1 1 0,14-3-1 15,4-5 2-15,5-5 0 16,2-1 2-16,2-7 1 15,-4-5 1-15,0-8 0 16,-11-1 0-16,-6-3-1 0,-10-1-2 16,-6-3-3-16,-10 7 0 15,-8-2 0-15,-4 11 0 16,-3 5 0-16,-2 7-5 16,-2 0-9-16,5 10-11 0,3 2-24 15,11 5-33-15,10-4-2 16</inkml:trace>
  <inkml:trace contextRef="#ctx0" brushRef="#br0" timeOffset="2166.58">20284 2313 430 0,'0'-7'5'0,"0"-3"1"0,-5-4 1 16,-1-2 0-16,-3 2 1 16,-1-1 0-16,-5-1-1 15,-2 9 0-15,-3 7-3 16,-3 13 0-16,6 14-1 15,-3 10 0-15,8 10 0 0,7 9 0 16,5 7-2-16,0 4-4 16,15-3-14-16,3 0-42 0,3-9-23 15,2-13-1-15</inkml:trace>
  <inkml:trace contextRef="#ctx0" brushRef="#br0" timeOffset="2267.1">20177 2619 432 0,'0'0'0'0,"0"0"-1"0,0 0-2 16,15-8-37-16,2 8-34 16,13 0 0-16</inkml:trace>
  <inkml:trace contextRef="#ctx0" brushRef="#br0" timeOffset="2966.43">9938 7632 262 0,'0'0'9'0,"7"7"6"15,-7-7 7-15,20 10 6 16,-10-10 2-16,12-10 5 0,13-22-1 16,25-26 1-16,41-44-8 15,53-53-13-15,97-62-62 16,85-39-31-16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3:24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 3339 163 0,'13'0'2'0,"4"0"2"0,8 0-1 15,10 0 1-15,8 0 0 16,6 0 1-16,13 5-1 16,5-5 2-16,3 4-3 0,-5 0 0 15,14-2-2-15,5 3-1 16,0 0 2-16,7-3 0 15,5 3 4-15,1-5 2 0,10 2 1 16,9-2 2-16,-1 0 1 16,4 0 2-16,10-2 0 15,9 0-1-15,0-3-3 16,12 3-1-16,1-6 0 16,3 2-2-16,10 0-2 0,3 1 0 15,0-3-2-15,6 0 0 16,3-1-1-16,1 4 0 15,2-6-1-15,2 7 1 16,3-3-1-16,2 1 0 0,1-2 0 16,-3 7 0-16,0-5-1 15,9 2 1-15,-9 1 0 16,-3-2-1-16,3 3 1 0,-5-3-1 16,5 0 1-16,-2 0 0 15,-2 0 1-15,-1 2-1 16,1-1 1-16,6 0 1 15,-7-2-1-15,-2 3 0 16,-2 0 0-16,7 1-1 0,-6-1 0 16,1 2 0-16,2 1 0 15,-3 0-1-15,0 0 1 16,6 0-1-16,-3 0 0 16,-8 1 1-16,3 4 0 0,5-2 1 15,-5 2-1-15,-5 0 0 16,2 0 0-16,-4 0 0 15,4 5 1-15,-4-5-2 16,-2 2 1-16,1 1-1 0,-10 3 1 16,3 0-1-16,0-1 1 15,-3 0 0-15,-4 2-1 16,0-2 1-16,-3 3 0 0,0-2 0 16,-1 0-1-16,-1-1 1 15,0-1-1-15,-2 2 1 16,-5-2-1-16,3-1 0 15,-5-1 0-15,-3-2-1 16,-1 0 1-16,0 0 0 0,-4 1 0 16,-6-5-1-16,5 2 1 15,-5 0 0-15,-2-1 0 16,-3 1 1-16,-3-3-2 16,-8 0 2-16,0 0-1 0,2 0 0 15,-8 0 0-15,-5-3 0 16,-2-2 0-16,-5 1 0 15,0-4 0-15,-5 0 0 16,0-1 0-16,-3-4 1 0,-3-1-2 16,-1-2 2-16,-2-4-2 15,2 1 2-15,-9-6-2 16,-2-2 2-16,-4-6-1 16,1 1 0-16,-7-2 0 0,-2-1 0 15,-3-2 0-15,-5 0 0 16,1-1 0-16,-4 4 2 15,-2-1-1-15,-7-5 1 16,-2 6-1-16,-7-6 0 0,-1 1-1 16,-5 1 1-16,1-6 0 15,-12-1-2-15,1-2 1 16,-3 2-2-16,-1-4 2 16,-6 2-1-16,0-3 0 0,0 2-1 15,-11-2-2-15,-1 2 1 16,-3-2 0-16,-2 3 1 15,-8 0-1-15,-3 0 1 16,-4-2-1-16,-5 1 3 0,-5-1 0 16,-8 4 1-16,-2 1-1 15,-6 1 2-15,-6 4-2 16,-8 0 0-16,33 22-3 16,-4-1 0-16,-6 0 1 15,-8 1 0-15,-6-3 0 0,-3 0 0 16,-10 1-1-16,-5-1 2 15,-4 3 1-15,-9-5 1 16,-5 2 2-16,-9 0-2 16,-4-3 1-16,-13 3-1 0,2 0 0 15,-13 1 1-15,-6-3-1 16,-4 7 1-16,-1-5-1 16,-7 5 0-16,0 3 1 0,-5-3-1 15,-3 2 0-15,-4 1 0 16,0 2-1-16,-4 0 1 15,-4 3-1-15,1 2 1 16,-2 2 0-16,-4-1-1 16,1 1 0-16,-3 0 0 0,-1 3 1 15,-2 0-1-15,0 0 0 16,0 0 0-16,0 0-1 16,1 0 1-16,1 6 0 0,-2-5-1 15,0 5 1-15,0-1 0 16,0 1-1-16,3-2 1 15,-3 0 0-15,5 5 0 16,1-3-1-16,-4 2 0 0,3 0 0 16,3-1 0-16,-3-1 1 15,3 6-2-15,1-6 1 16,1 1 0-16,1 2 1 16,1-1 0-16,-1 0-1 0,1 0 1 15,6 0 0-15,-6-3 0 16,6 5 0-16,1-5 0 15,2 4 0-15,1-1 0 16,0-3-1-16,5 2 1 16,1 1 0-16,2-3 0 0,2-1 0 15,1 4 0-15,7-3-1 16,0 0 1-16,2-3 0 16,3 3 0-16,2 0 0 15,3-5 1-15,3 3-1 0,-1-1 0 16,5-2 0-16,-2 0-1 15,5 0 1-15,2 0 1 16,0 0-1-16,3 0 0 0,0 0 0 16,2 3 0-16,-2-3 0 15,-1 3 1-15,3-1-2 16,0 0 1-16,2 1 0 16,0-1 0-16,0 3 0 0,2 0 1 15,1-2 0-15,-1 4 0 16,2-3 0-16,1 2 1 15,4 1-1-15,-4 1-1 16,6-1 1-16,2-1-1 16,-52 10 2-16,-30-1 0 0,20 3 0 15,15 2 0-15,20-4 0 16,12 5 0-16,15 1 0 16,15-3-1-16,13 5-2 0,7 2 1 15,2-1-1-15,8 5 0 16,2 2 0-16,5 0-1 15,9 4 0-15,-1-3 1 16,14 7-1-16,-2 0 0 0,7 3 0 16,3-5 3-16,6 5 0 15,7-1 0-15,3 3 1 16,4 1 1-16,6 6-1 16,4 3 2-16,7 4 0 15,3 6-2-15,10 2 0 0,2 0 0 16,11 5-1-1,1-1 0-15,6 4 1 0,2-3-1 16,5 2 0-16,10-3 1 16,0 5-1-16,6 0 0 0,3-2-3 15,6 1-7-15,8-4-62 16,12 6-3-16</inkml:trace>
  <inkml:trace contextRef="#ctx0" brushRef="#br0" timeOffset="27952.27">2300 8046 405 0,'0'0'0'0,"-13"-3"0"15,-2 3-1-15,-7 3 0 0,-6 7 0 16,-6 9 0-16,-8 11 1 16,-11 15 0-16,-2 12 0 15,-2 23-1-15,1 11 1 0,-6 23-1 16,2 12 0-16,-8 20-1 15,7 14-1-15,1 7 0 16,-2 7-1-16,7 10 1 16,3-2 0-16,10 5 1 15,7 1 1-15,10-3 0 0,15-7 0 16,10 3 1-16,10 0 1 16,15-5 1-16,12-5-1 15,3 2 0-15,4 1 0 0,1-3 2 16,2-3-1-16,-9 3-2 15,-3-5 1-15,-15 2-2 16,-8-6 2-16,-12-2-1 16,-5-4 1-16,-15-7-1 0,-5-2 1 15,-10-12 0-15,-2-5-1 16,0-16 1-16,5-11 0 16,0-12-1-16,9-18-1 15,7-11-2-15,9-13 0 0,10-16-1 16,15-11 1-16,11-12 1 15,18-10 0-15,10-5 0 16,18-10 2-16,14-8 3 16,21-3 0-16,12-4 0 15,11-5 2-15,21 1-1 0,14 1 0 16,14-2 1-16,18 3-2 16,11 0 2-16,12 0-1 15,19 4 0-15,11 1-1 0,15 2 0 16,11 6-1-16,9 4 0 15,5 0 0-15,11 5-1 16,1 5-1-16,1 3 1 16,0 2-1-16,-4 2 1 15,-1 3-1-15,0 5 1 0,-5 0-1 16,-1 3 1-16,-8-1 0 16,5 2 0-16,-9 6-1 15,-7 3 0-15,-7-1 0 0,-16 3-1 16,-10 7 1-16,-17 1-1 15,-12 0-1-15,-23 3 0 16,-14 1 0-16,-18 0 0 16,-15 1-1-16,-20-6 1 0,-12 2 1 15,-20-6-1-15,-13-2 1 16,-17-1 1-16,-12-5 1 16,-17-3 1-16,-11-2 1 15,-12-5 1-15,-10-10 0 0,-7 10 1 16,-9-10 0-16,-3-4 0 15,-6-12-1-15,0-13-2 16,-2-12 0-16,1-10-2 16,10-14-1-16,0-19 0 15,11-13 0-15,8-19 0 0,12-15 1 16,13-20-1-16,11-11 2 16,23-11 0-16,9-10 0 15,15-8 1-15,13 1-1 0,15-6 1 16,8 5-1-1,7 5 0-15,7 5 0 0,2 6 0 16,0 6-1-16,4 10 1 16,2 6 0-16,0 12-2 0,-2 7-1 15,0 10 0-15,-1 8-1 16,-3 6 0-16,-9 6-1 16,-10 11 1-16,-8 3-1 15,-8 3 3-15,-11 9-1 0,-16 0 2 16,-7 2 2-16,-11 2-1 15,-8-3 2-15,-8 0-1 16,-5-2 1-16,-12-1 1 16,-3-1-1-16,-7 1 0 15,-4 1 0-15,-7 5 0 0,-4 0 0 16,-4 4-1-16,-12 6-1 16,-6 2 1-16,-13 2-1 15,-9 6-1-15,-14-1 0 0,-11 6-1 16,-16 7 0-16,-12 5-1 15,-15-1-1-15,-14 6 0 16,-13-3 0-16,-13 8 1 16,-15-3 0-16,-11 5 1 0,-16 0 1 15,-12 0 0-15,-13 4 2 16,-12 1 0-16,-10 3 0 16,-12 4 0-16,-5 1 0 15,-11 4 0-15,-4 1 0 0,-8 4-1 16,-5 2 0-16,0-2 0 15,-4 3 0-15,-4 0-1 16,1-3 1-16,2 1-1 16,-4-3 0-16,5-3 0 15,3 4 0-15,2-7 0 0,4 4 1 16,3-6-1-16,3 3 1 16,1-1-1-16,10-2 1 15,3-2 1-15,10 3 0 16,0-3 0-16,11 1-1 15,3-3 0-15,9 9 0 0,6 5-6 16,-4 3-18-16,0 14-58 16,-8 16 0-16</inkml:trace>
  <inkml:trace contextRef="#ctx0" brushRef="#br0" timeOffset="29267.81">2116 8161 339 0,'0'0'2'16,"0"0"2"-16,0 0-2 15,0 0-1-15,0 0-1 16,0 0 0-16,0 0 2 15,0 0 2-15,19 4 0 16,6 3 3-16,20 3 0 0,15-3 5 16,30-2 1-16,21 0 0 15,27-5-2-15,21-6-1 16,19-12-2-16,15-6-2 0,8 1-4 16,1-6-9-16,-4 1-68 15,-6 3-2-15</inkml:trace>
  <inkml:trace contextRef="#ctx0" brushRef="#br0" timeOffset="42998.76">17737 2816 379 0,'0'0'8'0,"0"0"2"0,0 0 2 16,0 0 2-16,0 0 1 16,0 0-2-16,0 0 1 15,0 0-1-15,0 0-6 0,7 0-3 16,-7 0-3-16,16 16-2 16,-9-2 0-16,11 3-1 15,-4 6 2-15,9-1 0 16,-1 3-1-16,0-3 1 15,3-4-1-15,-2-3 3 0,-1-3 2 16,5-12 0-16,0-4 1 16,3-10 2-16,13-11-2 15,4-13-5-15,10-10 0 0,10-15 0 16,13-6 0-16,7-5 0 16,1 0 0-16,4 4 0 15,-5 3 0-15,-9 8 0 16,-6 15 0-16,-15 4 0 15,-13 15 0-15,-10 3 0 0,-13 12 0 16,-5 0 0-16,-16 10 0 16,9-10 0-16,-9 10 0 15,0 0 0-15,0 0 0 0,0 0 0 16,-6 3-79-16,6-3-12 16</inkml:trace>
  <inkml:trace contextRef="#ctx0" brushRef="#br0" timeOffset="43752.68">13310 11244 486 0,'0'0'0'16,"0"0"0"-16,0 0 0 16,0 0 1-16,0 0-1 15,10 18 2-15,-3-2 0 16,7 2 1-16,4 8 1 0,2 5-1 16,4 1 1-16,4 3 0 15,2-5-2-15,-3-6-2 16,5-4 0-16,-5-15 0 15,8-7 0-15,5-27 0 0,20-21 0 16,12-29 0-16,27-31 0 16,47-16 0-16,37-30 0 15,80-5 0-15,8-16 0 0,37 10-84 16,7 7-8-16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53:11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6203 4904 225 0,'0'0'4'0,"0"0"1"16,0 0 4-16,-5-12 2 15,5 12 5-15,-15-12 2 0,2 2 2 16,-1 0 2-16,-7 1-3 16,2-2 1-16,-8 5-2 15,-1-2-4-15,-4 2-4 0,-2 2-2 16,-4 1-1 0,-2 3-2-16,-2 0-2 0,-6 0 1 15,-1 3-2-15,2 1 0 16,-8 2-1-16,1 3 1 0,-3-2-1 15,-1 6-1-15,-2 5 1 16,-4 1-1-16,0 0 1 16,-3 12-1-16,-5-1 0 15,2 4 0-15,-2 8 0 16,-3 1 0-16,6 4 0 0,-1 7-1 16,1 3 0-16,-1 3 2 15,3 4 0-15,-3 8 0 16,6 5 1-16,-3 2-1 0,5 8 1 15,-4 7-1-15,4 2 2 16,3 6-3-16,7 7 1 16,-3 2 0-16,4 3-1 15,5 3 0-15,4 5 1 0,4-2-1 16,4 4 0-16,4 5 1 16,5 0 0-16,6 2 0 15,6 3 0-15,10 4 2 16,3 4 1-16,5-1 0 0,13 0 1 15,12 3 1-15,7-5-1 16,11-3 0-16,13-2 1 16,11-11-2-16,18-3 0 15,11-4-4-15,14-11 0 0,14-10 0 16,15-8 0-16,15-7 0 16,16-11 0-16,9-10 0 15,16-10 0-15,2-13-9 16,17-11-75-16,4-8-2 0</inkml:trace>
  <inkml:trace contextRef="#ctx0" brushRef="#br0" timeOffset="1501.63">5960 4788 295 0,'0'0'4'16,"0"0"-1"-16,2-10 3 16,-2 10 0-16,7-12 1 15,3 3 1-15,1 0 0 16,3-3 1-16,11 5-4 16,3-3 1-16,6 2-3 0,6 4 2 15,10-1-2-15,5 0-2 16,4 0 1-16,6 2-1 15,2 3 0-15,7-3-1 0,1 3 1 16,2 3-1-16,5 5 0 16,-3 2 3-16,3 6-1 15,3 8 0-15,0-3 1 16,1 7-1-16,1 2 0 0,2 7 0 16,-1 0 0-16,-1 5-1 15,0-3-1-15,-1 3 0 16,1 8 1-16,-2 0-1 15,-3 5-1-15,0 1 2 0,-2 6 0 16,-4 1 0-16,-1 3 0 16,-6 3 1-16,1 3 0 15,-8 0 0-15,-2 5 1 16,-3-6-2-16,-5 9 1 16,-3-1-1-16,-6 0 2 0,-1 3-1 15,3 0 1-15,-5-1-1 16,-3 2 1-16,0 3 0 15,-5-2-1-15,-2 3 0 0,-5-3-1 16,-7 3 0-16,-6 2 0 16,-5 1 0-16,-4 1-1 15,-3 1 1-15,-10-1 0 0,-2 4-1 16,-6-4 0-16,-2 3 2 16,-6-2-2-16,-4 0 0 15,0-3 0-15,-8-3 0 16,-2 1 1-16,-4 0 0 15,-4-5 1-15,-1-1-2 0,-8 1-1 16,-3-5 0-16,-4-2-1 16,-9-4 0-16,1-2 0 15,-2-2 0-15,-1-5 0 16,-4-2-1-16,2-3 1 16,-2-4 1-16,-4-3-1 0,1-6-1 15,1 2 0-15,-4-1-1 16,0-6 0-16,3 1 0 15,-4-4 1-15,-1 2 0 0,2-1 0 16,0 3 1-16,0-8 1 16,4 1 0-16,1-7 1 15,4 2 1-15,3-4-1 16,11-4 0-16,0-5 0 0,8-5-5 16,4 0-6-16,-3-8-13 15,9-2-22-15,7 0-26 16,1 0-4-16</inkml:trace>
  <inkml:trace contextRef="#ctx0" brushRef="#br0" timeOffset="2501.78">5965 9449 370 0,'0'0'6'0,"0"0"4"16,0 0 0-16,0 0 0 16,0 0-1-16,0 0 1 15,0 0-1-15,0 4 1 16,0-4-7-16,4 15-2 16,6-8-1-16,1 0 1 0,3-1-1 15,4-1 1-15,6-5 0 16,-1 0 1-16,2-8-1 15,0 1 1-15,-9-3 1 0,5-2 2 16,-9 2 0-16,-6 0 0 16,-6 10 0-16,0-15-1 15,-9 12 1-15,-7 3-1 0,0 0-1 16,-3 3-2-16,1 4-1 16,4 3-3-16,-4 1-7 15,11 3-31-15,-1-2-41 16,8-2-1-16</inkml:trace>
  <inkml:trace contextRef="#ctx0" brushRef="#br0" timeOffset="4232.77">7020 9205 412 0,'0'0'6'0,"-4"-5"2"16,4 5 0-16,-12 0 1 15,1 0 1-15,-1 0 1 16,-8 5-1-16,5 3 1 0,0 4-6 16,0 1-2-16,0 0-2 15,5 1 1-15,3 0-2 16,5 1 0-16,2-5 0 16,2 3 0-16,8-6 1 0,1-5 0 15,5 1 0-15,1-3 1 16,3-5 0-16,1 0 1 15,-7-7 2-15,1-1-5 0,-5-2 0 16,-5 1 0-16,-3 0 0 16,-2 1 0-16,-9 3 0 15,-1 0 0-15,-5 7 0 16,-2 3 0-16,-4 3 0 0,3 7 0 16,4 5 0-16,-2 2 0 15,7 2 0-15,0 1 0 16,9 0 0-16,0-5 0 15,4 0 0-15,8-8 0 0,4-1 0 16,5-6 0-16,2 0 0 16,1-11 0-16,0-2 0 15,-7-1 0-15,0-6 0 16,-5 3 0-16,-3-5 0 0,-9 4 0 16,0 1 0-16,-6 2 0 15,-6 5 0-15,0 4 0 16,-8 6 0-16,2 0 0 15,1 6 0-15,-3 7 0 0,5 4 0 16,0-1 0-16,3 2 0 16,5 2 0-16,7-5 0 15,0 0 0-15,7-5 0 16,7-5 0-16,6-2 0 0,-3-3 0 16,8-5 0-16,-4-5 0 15,-1-3 0-15,-3-2 0 16,-4-3 0-16,-11 2 0 15,-2 3 0-15,-2-2 0 16,-11 8 0-16,-2 0 0 0,-5 4 0 16,0 3 0-16,-8 10 0 15,7 3 0-15,-4 4 0 16,2 4 0-16,6 4 0 0,4-2 0 16,8 2 0-16,3-5 0 15,7-3 0-15,8-4 0 16,6-6 0-16,6-7 0 15,5-3 0-15,5-9 0 0,-1-5 0 16,-2-3 0-16,1-5 0 16,-8 0 0-16,-5 0 0 15,-9 3 0-15,-5-3 0 16,-6 6 0-16,-15 1 0 0,-2 5 0 16,-11 6 0-16,2 6 0 15,-10 1 0-15,4 8 0 16,-8 9 0-16,8 4 0 15,2 9 0-15,5-4 0 16,6 7 0-16,8-4 0 0,9-1 0 16,4-6 0-16,14-7 0 15,9-2 0-15,1-8 0 16,6-5 0-16,7-5 0 16,-5-8 0-16,1-4 0 0,-3-3 0 15,-4-4 0-15,-8 1 0 16,-8-2 0-16,-7-1 0 15,-5 3 0-15,-5 0 0 0,-13 1 0 16,-1 10 0-16,-6-1 0 16,-3 6 0-16,-2 5 0 15,3 7 0-15,-5 6 0 16,6 7 0-16,3 7 0 0,5 0 0 16,2 0 0-16,7 4 0 15,9-1 0-15,2-4 0 16,11-1 0-16,4-9 0 0,8-1 0 15,2-8 0-15,6-5 0 16,-3-5 0-16,4-10 0 16,-4-2 0-16,0-8 0 15,-7 0 0-15,-10-2 0 16,-1-2 0-16,-8 1 0 16,-6 1 0-16,-6 5 0 0,-11 6 0 15,-6 7 0-15,-3 6 0 16,-4 3 0-16,-3 15 0 15,3 7 0-15,2 3 0 0,3 7 0 16,6-2 0-16,9-3 0 16,8 1 0-16,4-7 0 15,9-3 0-15,11-8 0 16,4-8 0-16,4-2 0 0,2-2-5 16,2-6-20-16,11-1-50 15,-22-3-13-15</inkml:trace>
  <inkml:trace contextRef="#ctx0" brushRef="#br0" timeOffset="5016.72">6064 9460 342 0,'0'0'4'15,"0"0"0"-15,0 0 2 0,-6 5 1 16,6-5 2-16,11 13 0 16,6-6 2-16,5 3-1 15,14-5-10-15,-2 5-44 16,15-10-24-16,6-5-7 15</inkml:trace>
  <inkml:trace contextRef="#ctx0" brushRef="#br0" timeOffset="60550.76">6362 7136 484 0,'0'0'1'0,"0"0"-1"15,5 0 0-15,-5 0-8 16,3 20-51-16,-3-20-22 16,6 11-3-16</inkml:trace>
  <inkml:trace contextRef="#ctx0" brushRef="#br0" timeOffset="62817.46">10064 11098 263 0,'0'0'5'0,"0"0"2"15,-7-3 4-15,7 3 1 16,0 0 0-16,-5-10 1 16,5 10 0-16,0-12 0 15,10 7-4-15,7-2-2 16,10-3-3-16,10 0-3 0,13-5 0 15,12 3 0-15,14-6-1 16,18 3 0-16,15-4 0 16,12-4 0-16,13 3 1 0,18-5 2 15,13 1 0-15,16-3 2 16,17 2-1-16,6-3 1 16,13 2 0-16,13-1-1 15,11 2 1-15,8 2-2 0,9 3 1 16,8 5-2-16,5 4 1 15,12 2-2-15,0 4 1 16,4 5-1-16,1 8 0 16,-3 2 0-16,-4 5-1 0,-4 7 0 15,-5 3 0-15,-8 4 0 16,-6 4-1-16,-7 3 1 16,-10 4 0-16,-12 3-1 15,-8 4 1-15,-18 3 1 16,-8-1 1-16,-20 5-1 0,-12 1 0 15,-20 1 0-15,-14 5 1 16,-17-2 0-16,-20 0-2 16,-14 1-1-16,-16-1-1 15,-16 0 0-15,-11-2 0 0,-22 3 1 16,-13-2-1-16,-10-2 0 16,-20 3 0-16,-12-1 2 15,-15-2 0-15,-13-2 0 0,-15-1-1 16,-9-1 0-16,-12-2 0 15,-16-6-1-15,-10 3 0 16,-9-10-1-16,-11 3-1 16,-9-8 1-16,-12 3 0 0,-10-8 0 15,-8-2 1-15,-6 0 0 16,-11-5 1-16,-3-3 0 16,-10 0 1-16,-4 0 0 15,-5-5 1-15,-4 1-1 16,-10-1 1-16,-2-1 0 0,-5-6 1 15,-4 2-1-15,-3-5 1 16,-4 1-1-16,2-3 0 16,-2-3 0-16,6-2-1 0,1-7 0 15,1 0-2-15,8-3-2 16,-3-5-3-16,8 1-2 16,6-6 1-16,6 0-1 15,5-5 1-15,13-1 1 0,8-2 1 16,8-3 2-16,22-5 0 15,8-2-3-15,20-4-4 16,12 0-3-16,17-2-5 16,16-3-5-16,16-3-11 0,16-2-25 15,19 9-9-15</inkml:trace>
  <inkml:trace contextRef="#ctx0" brushRef="#br0" timeOffset="63633.69">10062 11073 150 0,'0'0'2'0,"0"0"2"0,-10 0 2 16,-5 0 2-16,0 2 1 16,-5 1 0-16,-5 4 0 15,-7 3 1-15,-5 2-2 0,2 6 0 16,-8 7-3-16,4 1-1 15,-8 12-1-15,0 4 4 16,-4 10 3-16,0 4 3 16,6 6 0-16,3 11 1 15,7-1 0-15,10 2 1 0,13 0 0 16,12 1-1-16,12-3-2 16,25-3 0-16,18-10-1 15,19-6-2-15,23-11-2 16,22-8-6-16,23-21-53 0,20 9-16 15</inkml:trace>
  <inkml:trace contextRef="#ctx0" brushRef="#br0" timeOffset="65166.66">13776 11321 104 0,'0'0'6'0,"0"0"6"16,0 0 3-16,0 0 4 15,6-10 4-15,-6 10 3 16,0 0 0-16,0-10 0 16,0 10-5-16,0 0-7 0,0 0-4 15,0 0-4-15,-3-5-3 16,3 5-3-16,0 0-1 16,0 0 2-16,0 0 1 15,0 0 2-15,-10 5 3 0,10-5-1 16,0 0 1-16,0 0 1 15,0 0-2-15,0 0 0 16,0 0-2-16,0 0-2 16,0 10 0-16,0-10-1 0,2 22 1 15,-2-5-2-15,3 8 2 16,2 8 0-16,0 10 0 16,2 15 0-16,3 6 1 15,1 13 1-15,-4 10-1 16,0 7 0-16,-2 12-1 0,-3 16 0 15,-2 2 1-15,0 9-2 16,-2 15 1-16,-3 7-1 16,-2 9 0-16,2 9 0 0,-3 8 0 15,1 4 1-15,2 14 1 16,-1 7 2-16,5 1 0 16,-4 0 0-16,2 5 1 15,3 6 0-15,0-5 0 0,0-6-2 16,0-5-3-16,0-7-3 15,8-9-4-15,-8-5-16 16,4-20-54-16,4-10-2 16</inkml:trace>
  <inkml:trace contextRef="#ctx0" brushRef="#br0" timeOffset="65350.74">13816 16254 441 0,'0'0'0'15,"0"0"-3"-15,-15-8-8 0,15 8-21 16,-5-16-42-16,0 4-5 16</inkml:trace>
  <inkml:trace contextRef="#ctx0" brushRef="#br0" timeOffset="66986.66">13697 9386 310 0,'0'0'6'0,"0"0"4"16,0 0-1-16,0 0 0 16,0 0 0-16,7 5 1 15,-7 7 1-15,0 9 0 0,0 4-8 16,0 4-8-16,0 11-13 16,-5 2-15-16,1 10-35 15,4 2-6-15</inkml:trace>
  <inkml:trace contextRef="#ctx0" brushRef="#br0" timeOffset="67184.34">13741 10404 137 0,'0'0'0'0,"0"0"-2"16,0 0-9-16,3 10-20 16,-3-10-13-16</inkml:trace>
  <inkml:trace contextRef="#ctx0" brushRef="#br0" timeOffset="67349.92">13736 10778 258 0,'0'0'2'16,"0"0"0"-16,0 0-4 0,0 0-14 16,0 12-23-16,0-12-19 15</inkml:trace>
  <inkml:trace contextRef="#ctx0" brushRef="#br0" timeOffset="67518.3">13771 11033 250 0,'0'0'2'15,"0"0"-2"-15,3 10-19 16,-3-10-37-16,8 15-3 15</inkml:trace>
  <inkml:trace contextRef="#ctx0" brushRef="#br0" timeOffset="68450.7">13812 16355 402 0,'0'0'0'0,"0"0"0"16,-11 10 0-16,9-1 0 16,-6 4-3-16,8 4-6 15,-7 3-19-15,5-1-26 0,4 11-19 16</inkml:trace>
  <inkml:trace contextRef="#ctx0" brushRef="#br0" timeOffset="68616.75">13779 16998 275 0,'0'0'2'0,"0"0"-1"16,0 15-1-16,0-15-5 16,3 18-17-16,-1-6-37 15,1-1-3-15</inkml:trace>
  <inkml:trace contextRef="#ctx0" brushRef="#br0" timeOffset="71000.89">13615 11095 85 0,'0'0'5'0,"0"0"3"0,0 0 5 16,-10-2 6-16,10 2 5 15,0 0 4-15,-13 0 3 16,13 0 2-16,-10-4-2 16,10 4-3-16,0 0-3 0,-9-7-5 15,9 7-5-15,0 0-5 16,0 0-2-16,0 0-4 15,0 0-1-15,0 0-2 16,9-1-2-16,4 1 1 0,4 0-1 16,4 0 2-16,4-3-1 15,9 3 1-15,-2-3 0 16,10 1 0-16,4 0-1 16,-5-1 1-16,10 3 0 0,-2-3 0 15,3 2-1-15,1-2 0 16,0 0-1-16,5 3-1 15,-3-2-1-15,9-1 0 0,1 1-1 16,-1 2 0-16,3-3 1 16,1 1 0-16,1 2 1 15,3 0 0-15,1 0 1 16,-2 0 1-16,-1 0-3 16,3 0-1-16,1 0 1 0,0 0 0 15,-2 0-1-15,3 0-2 16,0 0-1-16,-1 0 0 15,-5 0 2-15,6 0 1 0,-3 0-2 16,-3 0 0-16,4 0 0 16,-6 0 1-16,-3 0 2 15,-1 0-1-15,1 0 1 16,-4 0 0-16,-3 0 1 16,3 0 1-16,-1 0 1 0,1-3-1 15,5 1 1-15,-3 0-1 16,-1-1 0-16,2-2 0 15,1-5-1-15,-4 5-1 0,-5-5 2 16,4 5 0 0,-2-4 1-16,-2 4 0 0,2-4 2 15,-2 5-1-15,2 1 2 16,-5 3 0-16,8-2-1 16,-6 0 0-16,-3 2 0 0,2 0-1 15,-5 0-1-15,5 0 0 16,-4 0 0-16,1 0 0 15,-1 0 0-15,-4 2 0 0,2 0 1 16,-2-2-1-16,-1 3 0 16,-1-3 0-16,-3 0 1 15,1 0 1-15,0 0-2 16,1 0 0-16,-3 0 0 0,2 0 0 16,-9 0 0-16,5 0 1 15,-5 0 2-15,-7 0 2 16,3 2 2-16,-11-2 1 15,-2 2 2-15,-5-2 0 0,2 3-1 16,-12-3 1-16,0 0 0 16,0 0-3-16,0 0-2 15,0 0-1-15,0 0 0 16,0 0-3-16,0 0-6 16,0 0-7-16,-10 8-36 0,0-8-24 15,-5 0-5 1</inkml:trace>
  <inkml:trace contextRef="#ctx0" brushRef="#br0" timeOffset="73600">13670 11112 227 0,'0'0'7'0,"0"0"4"0,0 0 2 16,-8-6 4-16,8 6 0 16,0 0 3-16,-10-13 1 15,10 13-1-15,-7-11-4 16,7 11-4-16,-10-4-3 0,10 4-2 16,-16-3-3-16,16 3 0 15,-16-2-2-15,5 2-1 16,-3 2-1-16,-1 1 1 0,-1 1-1 15,2 3 0-15,-3-1 1 16,-1 2-1-16,1-1 0 16,-1 1 0-16,4-1 0 15,1 0 1-15,1 1-1 16,2-1 0-16,-1-3 0 0,11-4 0 16,-15 17-1-16,15-17 1 15,-12 11 0-15,12-11-1 16,-7 10 1-16,7-10-1 15,-5 12 1-15,5-12 0 0,0 13-1 16,0-13 1-16,0 12 0 16,0-12 0-16,2 13-1 15,-2-13 1-15,7 10 0 16,-7-10 0-16,6 13 0 0,-6-13-1 16,9 11 1-16,-9-11 1 15,11 14-1-15,-11-14 0 16,15 9 1-16,-5-2-1 0,-3-4 1 15,3 2-1-15,0 0 0 16,2-3 0-16,-1 2 0 16,1 0 0-16,0 1 1 15,1-3-1-15,-1 4 0 16,1-2 0-16,-2 0 0 16,5 2 0-16,-1-2 1 0,2-1-1 15,-2 2 0-15,4-2 0 16,1-1 0-16,1 0 1 15,-4-2-1-15,5 3 0 0,-2 0 0 16,3-3 1-16,-4 0-1 16,4 2 0-16,-1-2 1 15,1 0-1-15,6 0 0 16,-4 0 0-16,7 0 1 0,0 0-1 16,1 0 0-16,-3 0 0 15,8 0 0-15,-4 0 1 16,6 0-1-16,-1 0 0 15,2 0 0-15,1 0 0 0,-3 0 0 16,6 0 0-16,-3 0 0 16,-2 0 0-16,5 0 0 15,-3 0 0-15,1 0 0 0,1 0 0 16,0 2 0-16,-1-2 0 16,-1 3 0-16,1-3 0 15,-6 0 0-15,0 2 1 16,2-2-1-16,-2 0 0 15,-3 0 0-15,3 0 0 0,0 0 0 16,-5 0 0-16,7 0-1 16,0-2 0-16,-2-1-1 15,4 1 0-15,1-3-1 0,-1 2 0 16,3-4 0-16,-1 6 0 16,-1-6 0-16,0 0 1 15,-4 3 1-15,4-2 0 16,-5 2 1-16,0-1-1 15,1 2 1-15,-1-3-1 0,2 5 1 16,-2-2 0-16,0 1 0 16,4 0 0-16,1-1 0 15,-3 0 0-15,2 1 0 0,-4-1 0 16,1 1 0-16,-2-1 0 16,2 3 0-16,-3 0 0 15,-6 0 0-15,4 0 0 16,-1 0 0-16,2 3 0 15,1-1 0-15,2 1 0 0,0-1 0 16,1 1 0-16,4 0 0 16,-5-1 0-16,6-2 0 15,-3 0 0-15,-3 0 0 16,0 0 0-16,0 0 1 0,-1 0-1 16,-4 0 0-16,2 0 0 15,-6 0 0-15,7 0 0 16,-3 0 0-16,2 0 0 15,4 0 0-15,-6 0 1 0,5 0-1 16,-4 0-1-16,2 0 1 16,-3 0 0-16,0 0 0 15,-2 0 1-15,0 0-1 0,2 0 0 16,-3 0 0-16,4 0 0 16,-3 0 0-16,5-2 0 15,-1 2 0-15,-1-3 0 16,-6 3 0-16,3 0 0 15,-5 0 0-15,-1 0 0 0,-4 0 0 16,1 0 1-16,4 0-1 16,-6 0 1-16,6 0-1 15,-5 0 1-15,4 0-1 16,-1 0 0-16,-1 0 0 0,1 3 1 16,-6-3-1-16,1 0 0 15,-1 2 0-15,-2-2 0 16,-1 0 0-16,2 2 0 15,1-2 0-15,-2 3 1 0,-3-3-1 16,8 0 0-16,-5 0 0 16,0 0 1-16,2 0-1 15,1 0 0-15,-6 0 0 0,6 0 0 16,-6-3 1-16,3 3-1 16,-3-2 0-16,1 2 0 15,-1 0 0-15,4-2 0 16,-2 2 0-16,1-3 0 15,-3 3 1-15,0-3-1 0,2 1 1 16,-5-1-1-16,-9 3 1 16,12-5 0-16,-12 5 0 15,12-5 0-15,-12 5-1 16,11-4 1-16,-11 4 0 0,18-11-1 16,-9 9 1-16,-9 2-1 15,20-10 0-15,-12 6 0 16,4-2 1-16,-4 1-1 15,4 0 2-15,-12 5 0 0,12-12 0 16,-12 12 0-16,8-10 0 16,-8 10 1-16,10-10 0 15,-10 10 0-15,5-13 0 0,-5 13-1 16,4-8 0-16,-4 8 0 16,3-17 0-16,-3 17 0 15,2-17 0-15,-2 8 0 16,4-1 0-16,-4-2 0 0,0-1 0 15,0 4 0-15,0-4 0 16,0-2 1-16,-4 1-1 16,-1 1 1-16,3-2-1 15,-3 3 0-15,-2 0 0 16,0-1 0-16,-2 3-1 0,2-1 0 16,-7 2 0-16,3-1 0 15,-1 0 1-15,-1 3-1 16,1-1 0-16,-2 0 0 0,-2 1 0 15,2 2-1-15,3 0 1 16,-3 3-1-16,1-1 0 16,1 0 0-16,2 3-1 15,2 0-2-15,-4 0-4 0,12 0-9 16,-12 8-38-16,12-8-28 16,0 10-1-16</inkml:trace>
  <inkml:trace contextRef="#ctx0" brushRef="#br0" timeOffset="75317.39">18215 10325 283 0,'0'0'9'0,"0"0"5"15,0 0 3-15,0 0 2 16,-11-7 1-16,11 7 3 0,0 0-1 15,0 0-1-15,0 0-8 16,-5 7-5-16,3 5-2 16,-1 8-2-16,1 7-2 15,0 10-1-15,2 5 0 0,-3 10 0 16,3 5 0-16,0 0 0 16,0 6-1-16,0-4 0 15,3 4 0-15,-1-7 2 16,-2 0 0-16,0-4 0 0,0-6-1 15,2-2-1-15,-2-6-3 16,0-7-3-16,0-9-5 16,3-5-7-16,-3-6-13 15,0-11-49-15,0 0-2 0</inkml:trace>
  <inkml:trace contextRef="#ctx0" brushRef="#br0" timeOffset="75668.44">18199 10347 396 0,'0'0'5'16,"0"0"2"-16,0 0 1 15,0 0-1-15,0 4 1 16,0 13 1-16,0 2 0 15,-2 13 0-15,-1 7-4 0,1 14-3 16,0 6 0-16,-1 10 0 16,3 9 0-16,0-2-2 15,0 1 2-15,3 0 0 0,1-6 0 16,-4 0 0-16,3-5 1 16,-3-9-1-16,0-5 0 15,0-10-1-15,0-5-5 16,-3-10-2-16,1-7-3 15,-3-7-4-15,5-13-9 0,0 0-17 16,-11 2-42-16,11-2-1 16</inkml:trace>
  <inkml:trace contextRef="#ctx0" brushRef="#br0" timeOffset="75816.61">18194 11246 363 0,'0'0'3'0,"0"0"1"16,0 0 0-16,0 0 2 15,0 10 0-15,0 0 1 0,-2 2-1 16,0 6 1-16,-1 0-7 16,3 4-11-16,-6-1-35 15,6-3-24-15,0 0-6 16</inkml:trace>
  <inkml:trace contextRef="#ctx0" brushRef="#br0" timeOffset="75984.33">18167 11380 312 0,'0'0'1'0,"0"0"0"15,0 0 1-15,0 10 0 16,0-10-2-16,0 13-3 16,0-1-10-16,-3-1-24 0,-1-3-26 15,4 5-4-15</inkml:trace>
  <inkml:trace contextRef="#ctx0" brushRef="#br0" timeOffset="76182.89">18206 11276 400 0,'0'0'3'0,"0"0"-2"15,0 0 1-15,0 0 0 16,0 0 0-16,0 5-1 0,0 5 1 15,0 0 1-15,0 5-8 16,-2 0-8-16,2-3-31 16,7 5-27-16,-7-5-5 0</inkml:trace>
  <inkml:trace contextRef="#ctx0" brushRef="#br0" timeOffset="76333.32">18252 11224 351 0,'0'0'5'0,"0"0"-1"16,0 0 1-16,-8 5-1 16,8-5 1-16,-5 15-1 15,5-15-6-15,-8 18-24 0,13-9-43 16,-5-9-3-16</inkml:trace>
  <inkml:trace contextRef="#ctx0" brushRef="#br0" timeOffset="78449.75">14174 14633 326 0,'0'0'5'16,"0"0"2"-16,0 0 3 16,0 0 2-16,0 0 2 15,0 0 1-15,5 0 1 0,-5 0 0 16,20 0-5-16,-5 0-1 16,7 0-3-16,3 0-1 15,5 0-2-15,4 6 0 16,9-2-1-16,4 0 0 0,5 7-1 15,1-1-1-15,1 5 1 16,-2-7-1-16,3 10 0 16,-6 0 0-16,-1-1-1 15,-6 3 1-15,-2 2-1 0,-3 1 0 16,-6-1 0-16,-5 5 0 16,-4-2 0-16,-4 2 0 15,-8 3 0-15,-2 2-1 16,-8 4 0-16,-4-3 0 15,-8 3-1-15,-8 0 0 0,-4 2 0 16,-3-4 0-16,-6 1 1 16,-5-3-1-16,1 3 2 15,-5-6 1-15,-5 1-1 16,2 0 1-16,-3-5-2 0,0 3 0 16,-2-3-1-16,1-4 0 15,-6-1-1-15,0 0-1 16,-3-1 0-16,-1-4-2 0,-6 0 2 15,-4 0 1-15,0-1 0 16,-7-3 0-16,2-1 0 16,-1 0 1-16,1-5 1 15,-1 2 1-15,3-5 0 16,1-2 0-16,-1 0 0 0,4-4 1 16,1-3-1-16,0-4 1 15,3 1-1-15,2-5 1 16,-1-2-1-16,3 1 1 15,6-2-1-15,7-2 1 0,-1-2 0 16,9 1 1-16,4-1-1 16,3-3 1-16,9 1 1 15,6-1-1-15,7-2 2 16,3 0-1-16,7-3 0 0,0-2 1 16,9 2-1-16,3-3 0 15,1 3-1-15,4 1-1 16,6 2 0-16,0-3 0 0,-4 5-1 15,6 3 0-15,-3-3 0 16,-1 5 1-16,-2 3-1 16,-1 2 0-16,-1 0 0 15,-4 5 0-15,-1 3 0 16,-2-1 0-16,2 6 0 0,-12 2 0 16,12-7 0-16,-12 7 1 15,9 0-1-15,-9 0 1 16,0 0 0-16,0 0 1 15,0 0-1-15,0 0 1 0,0 0-2 16,0 0-1-16,0 0-3 16,0 0-6-16,0 0-8 15,0 0-14-15,-3-8-46 16,3 8-4-16</inkml:trace>
  <inkml:trace contextRef="#ctx0" brushRef="#br0" timeOffset="79033.57">12986 14893 362 0,'0'0'7'0,"0"0"1"0,0 0 4 16,0-10 0-16,0 10 2 15,0 0 1-15,0 0 0 16,0 0 0-16,-15-4-6 16,15 4-1-16,-17 7-4 0,2 3-1 15,-2 2-2-15,-8 0-1 16,-3 5 0-16,-6 1 1 15,2-1-1-15,-8-2 0 0,4-3 0 16,7-2 0-16,-1 0 1 16,8-5-1-16,4 0-1 15,6-5 1-15,12 0 0 16,0 0 1-16,0-10-1 0,7 3 1 16,9-6 0-16,1 4 0 15,8-9 0-15,2 1 1 16,3-3-1-16,2 0 0 15,3 1 0-15,-5 2 0 16,2-1 1-16,-2 3-1 0,-5 0 1 16,-3 7 0-16,-7-1 1 15,-1 4-1-15,-3 2 0 16,-11 3-2-16,10 0 0 16,-10 0 0-16,7 3 0 0,-2 6 0 15,1 6 0-15,3 3 0 16,1-1 0-16,0 5 0 15,10 1 0-15,-5-3 0 16,15-8-77-16,2-2-10 0</inkml:trace>
  <inkml:trace contextRef="#ctx0" brushRef="#br0" timeOffset="81433.52">13557 13124 243 0,'0'0'7'0,"0"0"2"0,0 0 5 15,0 0 1-15,0 0 2 16,0 0 2-16,0 0-1 15,0 5 2-15,0 7-4 0,0 4-3 16,0 8-4-16,3 3-3 16,3 5-1-16,-2 6-1 15,4 4-1-15,-4-3-2 16,1 4 1-16,3-4-1 16,0 1-1-16,-4-7 0 0,1-4-1 15,-2-4-2-15,-1-6-2 16,-2 2-1-16,2-13 0 15,-2-8-2-15,0 13-5 0,0-13-2 16,0 0-5-16,0 0-14 16,-7-4-25-16,7 4-15 15</inkml:trace>
  <inkml:trace contextRef="#ctx0" brushRef="#br0" timeOffset="81932.88">13918 13018 325 0,'0'0'7'0,"0"0"4"16,0 0 3-16,0 0 4 0,0 0 0 16,0 0 0-16,0 0 0 15,0 0 0-15,0 0-7 16,0 15-4-16,0 2-3 16,0 8-2-16,0 7-2 0,0 10 0 15,2 5 1-15,1 4-1 16,2-1 0-16,0 3-1 15,-2-6-2-15,2-3-3 0,-1-2-5 16,1-7-12-16,-2 5-45 16,1-15-13-16</inkml:trace>
  <inkml:trace contextRef="#ctx0" brushRef="#br0" timeOffset="82750.8">13575 14876 325 0,'0'0'7'16,"0"0"2"-16,0 0 3 16,0 0 0-16,0 0 3 0,0 0 0 15,0 0-1-15,0 0 1 16,-5 12-7-16,5 4-2 16,0 2-3-16,-2 7-1 15,2 2-1-15,0 8 1 0,0 5-2 16,0-3 1-16,0 3 0 15,2-4-1-15,1-3 1 16,-1-3-1-16,1-6 1 16,-3-4-2-16,2-6-2 15,0-6-1-15,-2-8 0 0,0 0-3 16,0 0-3-16,0 0-4 16,8 0-7-16,-8 0-25 15,0-14-28-15,0 6-5 0</inkml:trace>
  <inkml:trace contextRef="#ctx0" brushRef="#br0" timeOffset="83202.66">13928 14851 383 0,'0'0'6'0,"0"0"3"0,0 0 3 15,0 0 1-15,0 0 2 16,0 0-2-16,0 0 2 15,0 0 0-15,0 0-5 0,0 0-3 16,0 0-3-16,5 12-1 16,-5 4-1-16,0 1 0 15,0 7 0-15,0 3-2 0,0 3 0 16,0 2 0-16,0 0 0 16,0 1 0-16,0-1 0 15,0-5 0-15,0-2 0 16,0-3 0-16,3-4 0 0,-1-4 0 15,-2-3 0-15,0-11 0 16,3 10-3-16,-3-10 0 16,0 0-1-16,0 0-5 15,4-6-11-15,-2-9-61 16,1 5-3-16</inkml:trace>
  <inkml:trace contextRef="#ctx0" brushRef="#br0" timeOffset="83800">13541 13124 351 0,'0'0'6'0,"0"0"5"16,0 0 1-16,0 0 2 16,0 0 0-16,0 0 0 15,0 0 0-15,6 0 1 16,-3 10-6-16,0 8-3 0,1 7-3 16,-1 6-1-16,5 7-1 15,-3 1 0-15,2 6 0 16,-2-3-1-16,2-3-2 0,-1-4-6 15,-1-5-9-15,-1-10-33 16,4-2-32-16,-4-7-2 16</inkml:trace>
  <inkml:trace contextRef="#ctx0" brushRef="#br0" timeOffset="84082.86">13973 13059 391 0,'0'0'7'15,"0"0"2"-15,0 0 2 0,0 0-1 16,0 0 1-16,-3 10-1 16,3 5 0-16,0 10 1 15,-2 5-9-15,4 12-19 16,26 0-63-16,-23 6-2 16</inkml:trace>
  <inkml:trace contextRef="#ctx0" brushRef="#br0" timeOffset="92016.67">7004 8913 308 0,'0'0'5'0,"-13"-3"0"16,-2 3 3-16,-5 0 0 15,-1 8 1-15,-2 2 0 0,-7 5 1 16,0 7 0-16,2 6-4 15,3 11-3-15,3 8 1 16,5 7-2-16,3 8-1 16,8 3 1-16,6 4 0 0,2-5-1 15,10 3 1-15,11-9 0 16,2-9 0-16,12-9 0 16,8-14-1-16,4-10 1 15,5-14-1-15,4-7 0 0,0-12 1 16,1-13 1-16,4-5 2 15,-10-10 1-15,0-4 2 16,-10-8 0-16,-6-5 1 0,-10-7 0 16,-12-6-1-16,-13 4 0 15,-9-3-3-15,-21 9 0 16,-13 11-2-16,-14 11-1 16,-23 24 0-16,-10 19-1 0,-10 18 1 15,-4 28-3-15,1 16-8 16,6 15-71-16,11 17-3 15</inkml:trace>
  <inkml:trace contextRef="#ctx0" brushRef="#br0" timeOffset="94635.18">15796 13177 402 0,'0'0'7'0,"0"0"3"16,0-16 2-16,0 16 2 15,0-14 1-15,0 14 0 0,-4-10 1 16,4 10-1-16,0 0-10 15,0 0-5-15,-5 7 0 16,5 10 0-16,0 11 0 16,0-1 0-16,0 10 0 0,2 0 0 15,3 6 0-15,0-4 0 16,0-4 0-16,3-1-2 16,-3-11-18-16,4-1-31 15,1-5-37-15,-4-9 0 0</inkml:trace>
  <inkml:trace contextRef="#ctx0" brushRef="#br0" timeOffset="95267.19">16316 13243 387 0,'0'0'6'16,"0"0"1"-16,2-13 3 0,-2 13 2 15,-2-12 0-15,2 12 1 16,-12-15 1-16,1 8-1 16,-3 2-4-16,-4 3-3 0,-2 2-2 15,-4 2-2-15,3 8-1 16,-1 3-1-16,0 6 0 16,4 1-1-16,6 5 1 15,4-6-1-15,8 6 0 0,0-7 0 16,10-4 1-16,3-2-1 15,5-6 1-15,3-6 1 16,2 0-1-16,0-10 1 16,-4-5 0-16,1-7 1 0,-5-6 0 15,-3-1 0-15,-4-9 0 16,0-1 0-16,-8-5 1 16,0-3 1-16,-6 0-4 15,1 4 0-15,-5 4 0 16,3 7 0-16,-3 4 0 0,5 11 0 15,-2 1 0-15,7 16 0 16,-7 0 0-16,1 16 0 16,6 11 0-16,0 8 0 15,3 6 0-15,4 7 0 0,3 7 0 16,0-2 0-16,2 0 0 16,3-6 0-16,3-5 0 15,-1-10 0-15,3-5-7 0,-2-12-28 16,-13-2-50-16,11-6-4 15</inkml:trace>
  <inkml:trace contextRef="#ctx0" brushRef="#br0" timeOffset="95650.62">16587 13178 433 0,'0'0'3'0,"0"0"2"0,0 0 0 16,0 0 0-16,-13-1 1 16,6 1-1-16,-5 4 1 0,-1 4-1 15,3-1-2-15,-2 8-2 16,1 0 0-16,2 2-1 16,6 1 0-16,3-1 0 15,5-8 0-15,7 1 1 16,6-2 0-16,2-5 0 0,2-3 0 15,3-6 0-15,-2-6 1 16,-1 0-1-16,-3-5 1 16,-3-4 1-16,-7-1-1 15,-6 2 0-15,-3-5 0 16,-12 5-1-16,-6 6 0 0,-2 4 0 16,-4 3-2-16,-4 7-3 15,1 0-3-15,2 10-4 16,5 2-10-16,8-9-40 0,4 9-22 15,8-12-4-15</inkml:trace>
  <inkml:trace contextRef="#ctx0" brushRef="#br0" timeOffset="95882.77">16847 12906 480 0,'0'0'4'0,"0"0"0"16,0 0 1-16,-9-8 0 0,9 8 1 15,-7 0-1-15,1 8-3 16,-3 7-2-16,6 10 0 16,0 7 0-16,3 5 0 15,0 10 0-15,3 3 0 16,6 2 0-16,2-2 0 0,1-3-4 16,3-11-10-16,0 1-10 15,-8-9-33-15,5-8-29 16,-1-5-2-16</inkml:trace>
  <inkml:trace contextRef="#ctx0" brushRef="#br0" timeOffset="96052.66">16803 13243 429 0,'0'0'4'0,"0"0"3"16,0 0 0-16,-13-4 1 0,13 4 1 15,0 0 2-15,0 0 1 16,13-13 0-16,4 8-3 15,8-2-6-15,12-1-3 16,6-7 0-16,7 13-3 0,16-10-80 16,-14-1-3-16</inkml:trace>
  <inkml:trace contextRef="#ctx0" brushRef="#br0" timeOffset="137416.47">3261 13914 227 0,'0'0'1'0,"0"0"-1"15,0 13 2-15,0 1-1 0,0 4 0 16,0 9 1-16,2 1-1 16,1 19 2-16,-1 7-1 15,5 8 0-15,-1 7 2 0,2 6 0 16,4 6 1-16,-2 8-1 15,1 13 2-15,2-4-1 16,3 7 0-16,-7 3 0 16,4 2-2-16,-3 7 0 0,-3 10-1 15,-5-4-1 1,1-2 0-16,-1 4 1 0,1 0-2 16,-3 0 1-16,6-2-2 15,-4-6 1-15,3-5-3 16,-3-1-1-16,1 0-2 0,-1-7-9 15,-2 0-9-15,0-9-12 16,0-1-9-16,0-11-1 16</inkml:trace>
  <inkml:trace contextRef="#ctx0" brushRef="#br0" timeOffset="139632.85">3095 14484 292 0,'0'0'8'0,"0"0"1"16,0 0 3-16,5-2-1 0,-5 2 0 15,0 0-1-15,0 0 2 16,7 7 1-16,-5 6-7 16,-2-1-3-16,0 8-1 15,3 2-1-15,-1 5 1 0,-2 5 1 16,3 5-2-16,1 1 0 15,0-4 0-15,-2 4 0 16,5-7-1-16,-4-1 0 16,-1-5 0-16,5-5 0 0,-4-2 0 15,-1-8 0-15,-2-2 0 16,0-8-1-16,4 9 0 16,-4-9 0-16,0 0-3 0,0 0-2 15,0 0-5 1,0 0-9-16,-4-9-33 0,4 9-21 15</inkml:trace>
  <inkml:trace contextRef="#ctx0" brushRef="#br0" timeOffset="140282.71">3519 14430 187 0,'0'0'11'0,"0"0"7"16,0 0 6-16,0 0 3 15,0 0 3-15,0 0 0 16,0 0 0-16,0 0 3 15,0 0-12-15,0 0-9 0,0 0-3 16,0 4-3-16,0 11-4 16,2 2 0-16,2 8-2 15,-2 5 1-15,3 5 0 16,0 5 1-16,2-1 0 0,-2 1-1 16,3 0-1-16,-3-3 1 15,0-5-2-15,0-5-4 16,-3-2-7-16,0-5-10 15,1 0-17-15,-3-10-39 0,6 0-4 16</inkml:trace>
  <inkml:trace contextRef="#ctx0" brushRef="#br0" timeOffset="141034.28">3185 16216 341 0,'0'0'5'0,"0"0"1"0,0 0 2 15,4-3 2-15,-4 3-2 16,0 0 1-16,10 8-1 0,-8 1 0 16,-2 7-4-16,0 0-2 15,5 9-1-15,-2 3-1 16,1 2 0-16,2 4 1 16,4-1-1-16,-3-2 1 0,-3 2-1 15,3-8 0-15,-3 0-1 16,1-5-4-16,-2-4-4 15,-3-3-9-15,2-3-14 16,0 0-26-16,-2-10-19 16</inkml:trace>
  <inkml:trace contextRef="#ctx0" brushRef="#br0" timeOffset="141384.32">3652 16211 295 0,'0'0'2'15,"2"12"1"-15,-2 2 1 0,0 4 2 16,2 4-1-16,-2 9 3 16,0 3-2-16,0 3 0 15,0 6-3-15,0-9-6 16,3 3-23-16,6 0-42 0,-6-7-4 15</inkml:trace>
  <inkml:trace contextRef="#ctx0" brushRef="#br0" timeOffset="142667.34">3263 13947 231 0,'0'0'4'0,"0"0"3"15,0-10 4-15,0 10 3 16,0-13 3-16,0 3 3 16,0 0 0-16,0-7 1 0,0 2-3 15,0-2 0-15,0-3-3 16,0-4-5-16,0-4-2 15,0-2-2-15,0-7-1 16,0 0-2-16,-2-8 0 0,0-4 1 16,-3 3 0-16,0-7 0 15,3 1 1-15,-7-5-1 16,5 2 1-16,1 4 1 16,1-4 0-16,-1 5-1 0,1 0-1 15,0 3 0-15,2 0-2 16,0 3 0-16,0 5 0 15,0 2-1-15,0 1 0 16,0 4 0-16,0 3-1 0,0 2 0 16,0 4 1-16,-3 7 0 15,3-1 0-15,-2 6-1 16,2 11 1-16,-4-14-1 16,4 14-1-16,0 0 0 0,0 0-2 15,0 0-1-15,0 0-2 16,0 0-2-16,-9 6-4 15,9-6-8-15,-3 11-11 0,3-11-44 16,0 0-8-16</inkml:trace>
  <inkml:trace contextRef="#ctx0" brushRef="#br0" timeOffset="143082.95">3149 12668 203 0,'0'0'2'16,"0"0"-1"-16,0 0 0 0,-5 0 2 16,5 0-1-16,-5 21 0 15,5-4 3-15,0 12-3 16,0 16 0-16,7 9 2 16,-2 14-3-16,6 11 2 0,-1 6 0 15,-1 18 4-15,9 8-1 16,-6 0 1-16,3-1-1 15,-3 5 3-15,1-8 0 16,-3-3-5-16,4 1-6 0,-8-14-8 16,2-6-4-16,-4-10-4 15,1-6-14-15,-2-18-26 16,-1 4-12-16</inkml:trace>
  <inkml:trace contextRef="#ctx0" brushRef="#br0" timeOffset="143500.51">3293 13739 297 0,'0'0'1'16,"0"0"1"-16,0 9 0 16,0 7 2-16,0 6 0 0,0 10 0 15,3 5 1-15,2 20 2 16,-3 8 0-16,0 6-1 16,4 6 0-16,1 7 0 15,-3 3 0-15,4 4 0 0,1 1 0 16,-5 2 1-16,1-2-2 15,0 2 0-15,-3-5 0 16,1 0-1-16,-3 1-1 16,2-11 0-16,1 0 0 15,-1-9-2-15,0-7-3 0,2 0-4 16,-4-8-5-16,2-6-9 16,1-4-6-16,-3-9-18 15,2 2-19-15,-2-11-15 0</inkml:trace>
  <inkml:trace contextRef="#ctx0" brushRef="#br0" timeOffset="143866.66">3390 15544 283 0,'0'0'5'0,"0"0"2"0,0 0-1 15,0 0 2-15,0 14 2 16,-2 0 1-16,2 5 1 15,0 6 0-15,0 7-4 0,0 7 0 16,2 7-1-16,3 1 0 16,-3 10-3-16,4 2 0 15,1 3-1-15,-2 3 0 16,0-1-2-16,-3 3 1 0,3-3-1 16,-1-2-1-16,-4-2 0 15,2-8-1-15,0-6-1 16,-2-3 0-16,3-8-1 0,-1-5-1 15,1-6-1-15,-1 1-1 16,3-5 2-16,-5-1 0 16,2-1 1-16,-2 2 0 15,3 0 1-15,-3-1 4 0,0 1-2 16,-3 3 1-16,1-1-1 16,-3-2-8-16,3-8-40 15,-1 3-21-15</inkml:trace>
  <inkml:trace contextRef="#ctx0" brushRef="#br0" timeOffset="148666.7">6091 12389 311 0,'0'0'1'0,"0"0"1"16,0 0-1-16,0 0 0 15,0 0-1-15,0 0 2 16,0 0 2-16,0 0 0 15,7 0 0-15,-7 0 0 0,21 0 1 16,-9 2 1-16,6 0 0 16,7 1 0-16,-1-1-2 15,10-2 0-15,3 0-1 16,6 0-2-16,2 0 1 16,5 0-1-16,2 3-1 15,3-1 1-15,5-2-1 0,-4 3 1 16,4-1-1-16,4-2 0 15,2 3 1-15,1 0-1 0,2-3 1 16,0 0-1-16,4 0 1 16,-4 0 0-16,3 0-1 15,-6 0 1-15,-5-3 0 16,3 3 0-16,-4-3-1 0,-5 1 0 16,0 2 2-16,-9-3-2 15,-1 3 0-15,-5-2 1 16,-1 2 0-16,-9 0 0 15,-2 0-1-15,-3 0 1 0,-5 0 0 16,-8 0 0-16,1 0 0 16,-13 0-1-16,12 0 2 15,-12 0 0-15,0 0 1 16,0 0 1-16,0 0 2 0,0 0 0 16,0 0 0-16,0 0 0 15,0 0 0-15,0 0-1 16,0 0-2-16,0 0-2 15,0 0-3-15,0 0-12 0,0 0-18 16,0 0-44-16,0 0-2 16</inkml:trace>
  <inkml:trace contextRef="#ctx0" brushRef="#br0" timeOffset="150236.51">7855 12094 293 0,'0'0'7'0,"0"0"3"15,0 0 3-15,0 0 1 16,0 0-2-16,0 0-1 0,0 0 1 15,0 7 0-15,-2 6-6 16,2 4-5-16,0 5-3 16,0 10-7-16,0 3-1 0,0 7-3 15,0 3 0-15,0 0 1 16,0 1-2-16,-5-1 0 16,3-3-6-16,-6-2-8 15,2-3-21-15,-1-10-12 16</inkml:trace>
  <inkml:trace contextRef="#ctx0" brushRef="#br0" timeOffset="150583.48">7816 12059 314 0,'0'0'5'16,"0"0"5"-16,0 0 2 15,0-10 2-15,0 10 1 16,0 0-1-16,0 0-1 0,0 0 1 16,0 4-5-16,0 14-5 15,0 2-3-15,0 12-1 16,0 6-1-16,0 6 2 0,2 6-1 15,3-1 0-15,0 0-3 16,3 1 0-16,-1-6-2 16,0-4-3-16,-2-11-4 15,0 5-8-15,-1-12-12 16,-4-5-23-16,7-3-20 0</inkml:trace>
  <inkml:trace contextRef="#ctx0" brushRef="#br0" timeOffset="166388.15">1454 12312 215 0,'0'0'5'0,"0"0"5"16,0 0 3-16,0 0 3 0,-12-10 4 16,12 10-1-16,0 0 1 15,-9-11 1-15,9 11-4 16,0 0-5-16,0 0-4 15,-3-9-3-15,3 9-2 16,12-7-2-16,3 7 0 0,5 0-2 16,7 0 1-16,3 0 0 15,7 0 0-15,6 4 0 16,4-1 0-16,5-1 0 16,6 1 0-16,1-3 0 0,8 0 0 15,3-5-1-15,4 2-2 16,3-4 1-16,2 4 0 15,3-4 0-15,-2 4 0 16,4-1 0-16,-4 4 0 0,1 0-1 16,-3 0 2-16,-1 0 1 15,-7 3 0-15,1 4-3 16,-4-6 2-16,-7 8 1 0,-3-9-1 16,-2 7 1-16,-2-7-1 15,-11 0 1-15,-8 2 0 16,-1-2-9-16,-13-9-51 15,0 9-9-15</inkml:trace>
  <inkml:trace contextRef="#ctx0" brushRef="#br0" timeOffset="167633.31">1281 12299 282 0,'0'0'4'15,"0"0"2"-15,0 0-1 16,0 0-1-16,0 0 2 0,0 0-1 16,0 0 2-16,2 8 0 15,-2-8-4-15,12 20-1 16,-1-6 0-16,-4 7 0 15,3 3-1-15,0 4 0 16,3 1 0-16,-6 3-1 0,5-2 0 16,-4 2 0-16,1-5 0 15,-4 0-1-15,6-2-2 16,-9-2-2-16,1-6-5 16,-1 3-4-16,-2-7-4 0,0-1-2 15,0-5-3-15,0-7 0 16,3 13 2-16,-3-13 3 15,0 0 6-15,0 0 4 16,0 0 4-16,0 0 4 0,0 0 1 16,0 0 2-16,0 0-1 15,0 0-2-15,0 0 0 16,0 0 1-16,0 0 0 0,0 0 3 16,0 0 2-16,9-6 0 15,-9 6 2-15,0 0 2 16,13-7 0-16,-13 7 0 15,12-5-1-15,-12 5-3 16,18-6 0-16,-8 5-3 0,4 1 0 16,4-3 0-16,2 3-2 15,4-2 0-15,1 2 0 16,10-2-1-16,0 2 1 16,5-3-1-16,2 0 1 0,10 3-1 15,6-2 1-15,1-1-1 16,6 1 0-16,2-1 1 15,2 1 0-15,-2-1 0 16,7 3 0-16,-3-2 1 0,-5 2-1 16,10 0 0-16,-5-2-1 15,3-1-1-15,-1 3 0 16,-6-3 1-16,0 1-2 0,-5-1 1 16,-5 1 0-16,-8 2 0 15,-6 0-12-15,-10 0-45 16,-6 0-2-16</inkml:trace>
  <inkml:trace contextRef="#ctx0" brushRef="#br0" timeOffset="168350.98">3169 12302 300 0,'0'0'5'0,"0"0"3"0,0 0 2 15,5-8 0-15,-5 8 1 16,0 0-1-16,7-3-1 15,-7 3 2-15,0 0-7 16,0 11-2-16,0 3-2 0,0 7-1 16,0 1 0-16,0 2-2 15,0 7-1-15,0-2-7 16,0 3-11-16,0 2-36 16,0-6-15-16</inkml:trace>
  <inkml:trace contextRef="#ctx0" brushRef="#br0" timeOffset="169150.13">3268 12447 141 0,'0'0'2'0,"0"0"3"0,0 0 3 15,0 0 2-15,0 0 2 16,13 0 0-16,-3 0 2 0,4 3 1 16,3 3-4-16,7-4-1 15,3 0-4-15,8 3-1 16,4-5-2-16,3 3 0 0,11-3-1 16,-1 0-1-1,13 0 2-15,6 0-3 0,5-4 1 16,0-2-1-16,6 4-1 15,3-1 0-15,-4 0-1 16,7 3 1-16,-4 0 0 0,4 0 0 16,-5 8 0-16,0-1 1 15,-1-2 0-15,-1 3 1 16,2-1-2-16,-6-2-1 16,0 0-3-16,3-3-5 15,-2-2-8-15,5 0-5 0,-1 0-1 16,-3-4 1-16,3-4 0 15,8 1 1-15,-11-6-27 16,6 6-1-16</inkml:trace>
  <inkml:trace contextRef="#ctx0" brushRef="#br0" timeOffset="169903.55">4568 12483 142 0,'0'0'5'0,"0"0"4"16,17-3 4-16,-5 3 2 16,11-2 1-16,5-1 0 15,9 0 1-15,5 1 0 0,10 0-3 16,3-6-6-16,9 4-2 15,7-2-2-15,7 2-2 16,4-2-1-16,8 2 1 16,2-1-2-16,5 0-1 0,5 1 0 15,-1 0 1-15,-1 2-1 16,2 0 0-16,-5-1 1 16,-3 0-2-16,-2 3 1 15,-7-2-1-15,-9 2 1 0,-11 0-2 16,-5 0 2-16,-10 2-6 15,-6 1-16-15,-21-3-30 16,4 0-7-16</inkml:trace>
  <inkml:trace contextRef="#ctx0" brushRef="#br0" timeOffset="176417.2">1400 12689 221 0,'0'0'4'16,"0"0"2"-16,0 0 2 0,0 0 2 15,0 0 1-15,0 0 4 16,5-6 0-16,-5 6 2 16,15 0-2-16,-2 0-4 15,1 0 0-15,9 0-2 0,2 0-2 16,2 6-2-16,3-4-1 16,5 4-2-16,-3 0 0 15,5 2-1-15,0 2 1 0,0-3 0 16,1 4 1-16,2-3 0 15,-6 5 0-15,8-3-1 16,-4 3 0-16,2-1 1 16,-3 1-2-16,-3 1 0 15,1 3 1-15,-3-2 0 16,6 3 0-16,-3-4 0 0,-5 3 0 16,1-1-1-16,2-2 1 15,0-1-1-15,-1 2 0 16,0-4 0-16,-4 0-1 15,-1 3 0-15,1-1 0 0,-2-1 0 16,-3 3 0-16,-1 1 0 16,1-3 0-16,-1 5 0 15,0-2 0-15,1 0 0 0,-1 2 0 16,2 0 0-16,-1-4 0 16,2 1 0-16,-2 0 0 15,1 0 0-15,-2-3 0 16,1 4 0-16,0-4 0 0,-4 2-1 15,4 1 2-15,-9 0-1 16,4 0 0-16,-6 0 0 16,3 0 0-16,-3-1 1 15,1 1-1-15,-1 0 0 0,0 0 0 16,1 0 0-16,-1-2 0 16,4 1 0-16,-4 1 0 15,3 0 1-15,-3 5-1 16,4-6 0-16,-4 6 0 15,-3-2 0-15,7 1 1 0,-7-1-1 16,1 4 0-16,1-5 0 16,-4 1 0-16,0 2 1 15,0-3-1-15,-1 3 1 16,0-5 0-16,0 7 0 0,-3-5 0 16,1-1 0-16,-4 0 0 15,5-3 1-15,-5-1-1 16,4 1 0-16,-4-4 0 0,0 4 0 15,0-13 0-15,2 15 0 16,-2-5-1-16,0-10 1 16,0 12 0-16,0-12-1 15,0 10 1-15,0-10 0 0,0 0 1 16,0 0 2-16,0 0-1 16,0 0 1-16,0 0-1 15,0 0 1-15,0 0 0 16,0 0-2-16,0 0-1 15,0 0-4-15,0 0-2 0,2-4-4 16,-2 4-9-16,0-13-6 16,0 13-2-16,0-12 0 15,0 12 2-15,-2-8 1 0,2 8 4 16,0 0 9-16,0 0 14 16,0 0 10-16,0 0 2 15,-11-7 3-15,11 7 0 16,0 0 0-16,0 0-1 0,0 0-13 15,0 0-19-15,-19-8-55 16,19 8-5-16</inkml:trace>
  <inkml:trace contextRef="#ctx0" brushRef="#br0" timeOffset="176983.52">3127 12579 262 0,'0'0'7'16,"0"0"6"-16,0 0 4 16,0 0 1-16,5-5 4 0,-5 5-1 15,0 0 3-15,0 0-2 16,0 0-7-16,0 0-5 15,2 15-3-15,-2-1-5 0,0 10 0 16,0 0-2-16,3 6-1 16,-1 4-2-16,1 1 0 15,-3-1-1-15,4 4-3 16,-4-3-3-16,0-6-7 0,0-1-20 16,-4-6-38-16,4-2-3 15</inkml:trace>
  <inkml:trace contextRef="#ctx0" brushRef="#br0" timeOffset="177282.78">3142 12200 272 0,'0'0'7'15,"0"0"2"-15,0 0 3 16,0 0 1-16,4 8 1 16,-4-8-1-16,0 20 1 0,0-3 1 15,0 7-7-15,0 11-1 16,0 7-6-16,0 3-7 15,0 7-10-15,0 5-24 16,0-5-31-16,9-2-5 0</inkml:trace>
  <inkml:trace contextRef="#ctx0" brushRef="#br0" timeOffset="178183.67">1385 12208 166 0,'0'0'6'16,"0"0"3"-16,-5 7 5 16,5-7 1-16,-12 10 0 0,12-10 2 15,-8 8 3-15,8-8 2 16,0 0-3-16,8 7-4 15,6-6-1-15,7 5-3 0,3-3 0 16,12 2-2-16,1-2-1 16,7-2-3-16,8 2-3 15,3 0 0-15,10-3-1 16,-3 0 1-16,7 0-1 16,3 0-1-16,5 0 1 0,1-3 0 15,3-1 0-15,6 1-1 16,1 0-3-16,6-2-1 15,-2 3 0-15,-4-6-3 16,5 4-3-16,-9-1-2 0,3-1-8 16,-12 4-24-16,-1-3-26 15,-4 2-3-15</inkml:trace>
  <inkml:trace contextRef="#ctx0" brushRef="#br0" timeOffset="180233.55">3711 15235 295 0,'0'0'8'0,"0"0"2"0,0 0 4 16,0 0 1-16,0 0 3 15,0 0 1-15,-10-10 3 16,10 10-1-16,-15-5-5 16,15 5-4-16,-18-5-2 0,18 5-3 15,-12-5-2-15,12 5-2 16,0 0-2-16,0 0-1 15,8 0 0-15,7 0-1 0,2 0 0 16,8 2 0-16,2 1 1 16,6 0 1-16,6 2-1 15,0 2 0-15,4 0 1 16,-3 1-1-16,-1 2 0 0,-1 1 1 16,-5 6-1-16,-4-6 1 15,-1 7-1-15,-9-1 1 16,-3 0 0-16,-2 0-1 0,-4 1 1 15,-5 2 0-15,0-3 0 16,-5 2 0-16,0 4-1 16,-8 0 1-16,-2-1-2 15,-2 3 1-15,-6-3 0 16,4-2 0-16,-10 1-1 0,5 2 1 16,-2-3 0-16,-2-2-1 15,-2-4 1-15,-3 4-1 16,1-6 0-16,-5 2 0 15,-3-1 0-15,-4-1 0 0,2 1 0 16,-6 2-1-16,-2-3 1 16,0-2-1-16,-2 2 1 15,0 1 0-15,0-1 0 16,-1 1 0-16,-1-6 0 0,-1 3 0 16,0-2 0-16,1-2-1 15,-1 0 0-15,1-1 1 16,-4-3-1-16,3 1-1 15,6-3 1-15,-4 0-1 0,-1 0 1 16,4-3 0-16,1 1-1 16,1-3 0-16,3-1 0 15,-1 0 0-15,4 0 0 16,1-1 1-16,1 2 0 16,5-5 0-16,5 0 1 0,1-2 1 15,4-1 0-15,6-1 1 16,3-1 1-16,6-3-1 15,0 1 1-15,5-3 0 0,0 6 0 16,0-6 0-16,3 2 2 16,2 1-2-16,-1 0 2 15,-1 2 0-15,3 0 0 0,-2 0 0 16,1 3 0-16,0-2 0 16,-3 3 0-16,3 4-1 15,0-3 0-15,-2 3-1 16,2-4-1-16,0 1 1 15,2 1-2-15,-7 9 1 16,18-18 0-16,-6 11 0 0,0-6-1 16,6 4 1-16,2-4-1 15,2 1 0-15,1 2 1 16,2-3-1-16,-3 3-1 0,2 1 1 16,-4 1 0-16,-4 0 0 15,-4 4 0-15,-2 4 1 16,-10 0 0-16,10-3 1 15,-10 3 0-15,0 0 1 0,0 0-1 16,0 0 1-16,0 0-1 16,0 0-1-16,0 0-2 15,0 0-2-15,0 0-4 0,-6 0-7 16,6 0-14-16,0 0-23 16,0 0-34-16,0 0-2 15</inkml:trace>
  <inkml:trace contextRef="#ctx0" brushRef="#br0" timeOffset="180649.86">2604 15249 374 0,'0'0'4'0,"0"0"2"15,0 0-1-15,0 0 1 16,0 0 0-16,0 0 0 16,0 0 1-16,0 6 1 0,9-2-2 15,3 2-1-15,3-2 0 16,4 1 0-16,6 4 0 15,2-5 0-15,4-2-1 16,-2 3 0-16,-1-2-2 16,-3 2 0-16,-6-3 0 0,1 3-1 15,-8 2 1-15,-3 1 0 16,-2 4 1-16,-5 1 0 16,-2 6 0-16,0 4 0 15,-5 2 0-15,-8 5 0 0,1-1-1 16,-2 4-3-16,-6-7-10 15,10-1-70-15,2-5-3 16</inkml:trace>
  <inkml:trace contextRef="#ctx0" brushRef="#br0" timeOffset="183567.43">4781 12008 306 0,'0'0'5'0,"0"0"3"16,0 0 4-16,0 0 1 15,0 0 1-15,-7-8 2 16,7 8 1-16,0 0-1 0,0 0-5 15,0 0-4-15,0 0-3 16,0 0-2-16,0 0-1 16,0 0-1-16,13 0 0 15,2 0 0-15,10 1 0 0,2-1 1 16,10 3 0-16,3-3 0 16,12 0 2-16,3 0-3 15,7-3 1-15,3-1 0 16,-1-2 0-16,5-1 0 0,-2 3-1 15,4-4 1-15,-4 2-1 16,-5 2 1-16,0 0-1 16,-7 1 0-16,-4 3 0 0,-3 0 0 15,-6 0 1-15,-5 0-1 16,-5 0 0-16,-2 3 0 16,-5-1 1-16,-5 0-1 15,-6-2 1-15,0 3 0 16,-7-2 1-16,-7-1-1 0,7 0 0 15,-7 0-1-15,0 0-2 16,0 0-3-16,0 0-7 16,-5 0-10-16,5 0-24 15,0 0-31-15,0 0-4 0</inkml:trace>
  <inkml:trace contextRef="#ctx0" brushRef="#br0" timeOffset="184050.6">5852 11801 335 0,'0'0'6'0,"0"0"2"16,0 0 1-16,0 0 2 15,0 0-2-15,0 0 0 16,8 5 1-16,-8-5-1 0,0 0-5 16,13 10-2-16,-4-5-1 15,1 2 0-15,5 4 1 16,2-2 0-16,-1 1 0 15,6 0 0-15,-3 0 0 0,2-2-1 16,-3 2 1-16,3-3-1 16,-5 4 0-16,-4-7 0 15,1 3 1-15,-13-7 0 16,12 12 2-16,-12-12-2 0,-3 16 1 16,3-16 0-16,-18 13-1 15,3-3 1-15,1 1-1 16,-6-1-2-16,0 1-1 0,-3 0-3 15,-1-4-5-15,2 4-8 16,-1 1-27-16,1-4-32 16,5-1-5-16</inkml:trace>
  <inkml:trace contextRef="#ctx0" brushRef="#br0" timeOffset="184751.52">4903 11848 311 0,'0'0'6'15,"0"0"4"-15,0 0 3 16,0 0 2-16,0 0 3 15,0 0 0-15,0 0-1 0,0 0 0 16,0 0-6-16,-9 8-4 16,9-8-3-16,-18 12-3 15,6-4 0-15,-6 5-1 16,-1-2 0-16,-6 3-1 16,-3-3 1-16,-2-1-2 0,0 2-2 15,1-1 0-15,-4-3-3 16,6 1 1-16,3-1-4 15,4-4 1-15,4 3 0 16,16-7 1-16,-7 7 3 0,7-7 2 16,20 11 2-16,3-9 2 15,12 3 3-15,2-2 0 16,4-1 0-16,5 3 1 0,-2 0-2 16,4 0-5-16,-6-3-23 15,-8 6-45-15,6-4-3 16</inkml:trace>
  <inkml:trace contextRef="#ctx0" brushRef="#br0" timeOffset="185852.79">640 12493 172 0,'0'0'4'16,"0"0"1"-16,7 0 3 0,-7 0 1 15,13 0 4-15,-13 0 0 16,19 0 1-16,-1 0-1 15,-6 0-2-15,8 2-2 0,-4 0-1 16,10 1-3-16,-6 0-2 16,10-1-1-16,-7 1 1 15,6 1-2-15,-2-1 1 16,3-2-1-16,0-1 0 0,2 0 0 16,3 0 0-16,0 0 0 15,0 0 1-15,0-1-1 16,-1-5 1-16,-6 2-1 15,1-1 1-15,-8 2-1 0,1-1 0 16,-7 1 0-16,-3-2 0 16,-2 5-1-16,-10 0 0 15,13-2-2-15,-13 2-4 16,0 0-6-16,0 0-10 0,0 0-12 16,2 7-30-16,-2-7-6 15</inkml:trace>
  <inkml:trace contextRef="#ctx0" brushRef="#br0" timeOffset="189150.66">2513 9968 101 0,'0'0'1'0,"0"0"1"16,12 0 0-16,9 0 0 15,6 0 0-15,8 0 1 0,9 0-7 16,11 0-8-16,12 0-4 15,2 3-8-15,14-3-2 16</inkml:trace>
  <inkml:trace contextRef="#ctx0" brushRef="#br0" timeOffset="192000.93">2371 10694 121 0,'-9'2'1'16,"-9"1"-1"-16,-12 1 2 15,-7 2 3-15,-13 4 4 0,-15-3 3 16,-9 5 2-16,-8 3 2 16,-5 3 0-16,-2 0 0 15,-3 3-1-15,-3 0-3 0,1 5-5 16,-1-1-1-16,1 5-4 16,2 2 1-16,-5-2 0 15,8 2 0-15,-3 1 0 16,0 1 0-16,5 3 0 15,3 3 0-15,-1-1 1 0,3 4-3 16,-2 3 0-16,4-3 0 16,6 11-1-16,-3-4 0 15,2 7-3-15,3 2-2 16,5 1 0-16,5-1 0 0,2 3-1 16,3-2 0-16,3-1-3 15,6 0 1-15,-2 1 2 16,6-11 0-16,2 11 4 15,-8-1 0-15,10 2-3 0,0 0 2 16,3 1 1-16,2 4 0 16,3-1 0-16,2 1-1 15,5 2-1-15,13-11-1 0,-1 6 1 16,6 0 0-16,7-7-1 16,0 2 3-16,15-1-2 15,2 1 2-15,13-7 0 16,9 3 1-16,4-1 1 15,10-9-2-15,3 4 0 0,10-7-1 16,3 1-5-16,10-6 0 16,6 0-1-16,6 4 1 15,9-10 3-15,7 4-1 16,17-10 4-16,8 9 2 0,10-13 5 16,12 5 2-16,17-9 0 15,8-3 1-15,27-5-31 16,15 2-22-16</inkml:trace>
  <inkml:trace contextRef="#ctx0" brushRef="#br0" timeOffset="193333.56">5282 14531 445 0,'0'0'4'0,"0"0"3"16,0 0 2-16,0 0 0 15,0 0 2-15,0-10 0 16,0 10 1-16,-3-12-9 16,0 5-3-16,3-4 0 15,0 2 0-15,0-1 0 0,8 2 0 16,2 2 0-16,7 0 0 15,0 3 0-15,3 3 0 16,-3 3 0-16,6 7 0 0,-5 7 0 16,-6 6 0-16,-5 2 0 15,-5 4 0-15,-2 4 0 16,-7 0 0-16,-7 0 0 16,-9 2 0-16,0-6 0 0,1-1 0 15,0-6 0-15,2-7 0 16,3 0 0-16,4-8 0 15,13-7 0-15,0 0 0 16,0 0 0-16,16-4 0 0,5-9 0 16,7-2 0-16,6 0 0 15,7-5 0-15,3 3-14 16,-7 3-70-16,8-4-3 16</inkml:trace>
  <inkml:trace contextRef="#ctx0" brushRef="#br0" timeOffset="193782.79">5830 14444 430 0,'0'0'4'0,"0"0"2"16,-3-7 1-16,3 7 0 15,-16-7 1-15,3 4 1 0,-4 0 0 16,-3 3-1-16,-2 3-3 15,4 4-2-15,-2 6-2 16,8 2-1-16,-1 5 0 16,10 0 0-16,3-1-1 15,3 1-1-15,10-5 1 0,4-3 1 16,3-4-1-16,3-8 0 16,2-5 1-16,-1-10 0 15,1-5 1-15,-5-7 1 16,-3-3 0-16,-4-9 0 0,-8-4 0 15,-5-4 0-15,-3-10 2 16,-12 3-1-16,-5-2-1 16,-5 0-2-16,-2 9 0 15,0 3 0-15,1 10 0 0,2 9 0 16,7 14 0-16,5 11 0 16,6 18 0-16,6 16 0 15,3 6 0-15,12 12 0 0,-1 7 0 16,9 6 0-16,-3-3 0 15,10 2-30-15,4-9-56 16,-4-11-2-16</inkml:trace>
  <inkml:trace contextRef="#ctx0" brushRef="#br0" timeOffset="194100.79">5992 14339 460 0,'0'0'1'0,"0"0"0"15,-8 7 1-15,3 0-1 0,-2 5 0 16,0 3 1-16,-4 2-1 16,4 2 0-16,0-1-1 15,4 0-1-15,3-4 1 0,5-6-1 16,7-3 1-16,8-5-1 16,1-2 1-16,4-11 0 15,1-2 2-15,-3-1 1 16,-3-7 0-16,-6 3 1 0,-7-5 0 15,-7 6-1-15,0-1 1 16,-12 5-1-16,-8 5-2 16,0 5-4-16,-4 5-4 15,-1 2-6-15,6 6-10 0,3 2-14 16,9 4-27-16,7-14-19 16</inkml:trace>
  <inkml:trace contextRef="#ctx0" brushRef="#br0" timeOffset="194349.91">6190 14058 389 0,'0'0'9'0,"0"0"4"0,0 0 1 16,0 0 0-16,3 13 0 15,-3-1-1-15,0 10 1 16,5 3-1-16,-3 4-7 16,6 9-5-16,-1-1-3 0,5 6-4 15,-3-2-6-15,8 1-10 16,-10-7-2-16,8 0 0 15,-5-13-1-15,3-2-1 16,-6-8 4-16,3-7 4 0,-1-5 10 16,-1-7 12-16,4-11 3 15,-4-6 1-15,7-1-2 16,-3-10-7-16,36 1-60 16,-21-11-3-16</inkml:trace>
  <inkml:trace contextRef="#ctx0" brushRef="#br0" timeOffset="196434.32">4061 11159 247 0,'0'0'6'15,"0"0"3"-15,0 0-2 16,0 0 2-16,0 0-2 16,-7 0 0-16,7 0-1 0,-20 17 0 15,3 8-5-15,-8 16-2 16,-10 8-4-16,-5 24-8 15,-9 10-7-15,-6 14-6 0,-5 6-3 16,-4 7-1-16,1-9-1 16,1-4-9-16,12-5-16 15,1-21 2-15</inkml:trace>
  <inkml:trace contextRef="#ctx0" brushRef="#br0" timeOffset="196735.7">4573 11061 207 0,'0'0'0'0,"-10"12"2"15,-2 8-1-15,-11 7-1 16,-2 15 1-16,-12 10 0 16,-10 21-4-16,-8 5-11 0,-7 19-23 15,-2 14-15-15</inkml:trace>
  <inkml:trace contextRef="#ctx0" brushRef="#br0" timeOffset="197033.52">5229 11204 150 0,'-2'13'2'16,"-11"7"0"-16,-14 19 1 15,-13 13-2-15,-12 23-11 16,-10 21-37-16,-20 16 0 16</inkml:trace>
  <inkml:trace contextRef="#ctx0" brushRef="#br0" timeOffset="200333.56">3944 12644 216 0,'0'0'3'0,"0"0"-1"15,-9 7 1-15,-4 3 0 16,-7 2-1-16,2 6 1 0,-7 2-1 16,-1 9 2-16,-10 11-3 15,-1 2-16-15,3 13-32 16,-6-4-12-16</inkml:trace>
  <inkml:trace contextRef="#ctx0" brushRef="#br0" timeOffset="200683.32">4417 12634 252 0,'0'0'5'15,"0"0"1"-15,-11 0-1 0,4 5 0 16,-8 2 1-16,-5 11-2 15,-2 1 0-15,-13 12 1 16,1 2-5-16,-9 15-5 0,-4 11-18 16,-6-2-38-16,2 10-4 15</inkml:trace>
  <inkml:trace contextRef="#ctx0" brushRef="#br0" timeOffset="201050.47">4931 12708 167 0,'0'0'12'0,"0"0"13"0,0 0 0 15,0 0 0-15,-10 0-1 16,-2 10-1-16,-3 5 1 16,-11 14-1-16,-8 11-10 15,-8 10-13-15,-8 9-3 0,-10 11-2 16,-4 2-1-16,-6 4-3 15,3-2-8-15,3-6-31 16,11-2-23-16,1-12-4 16</inkml:trace>
  <inkml:trace contextRef="#ctx0" brushRef="#br0" timeOffset="201300.42">5512 12691 158 0,'0'0'5'0,"0"0"6"15,5 10 2-15,-5 0 2 16,-7 10-1-16,-5 7 2 15,-11 12-1-15,-12 13-3 0,-7 8-12 16,-10 7-18-16,-8 2-17 16,-2 13-23-16,-2-13-7 15</inkml:trace>
  <inkml:trace contextRef="#ctx0" brushRef="#br0" timeOffset="201585.96">6266 12653 149 0,'0'0'3'0,"0"0"4"16,9 8 5-16,-9 4 2 15,-2 12-1-15,-9 1 2 0,-8 18 0 16,-9 7-1-16,-13 7-3 16,-2 7-10-16,-15 3-10 15,1 5-21-15,-7-8-28 16,11 0-6-16</inkml:trace>
  <inkml:trace contextRef="#ctx0" brushRef="#br0" timeOffset="201783.4">6774 12834 269 0,'0'0'1'16,"-4"20"0"-16,-8 0-1 15,-6 15-8-15,-10 7-19 0,-6 3-31 16,-12 9-5-16</inkml:trace>
  <inkml:trace contextRef="#ctx0" brushRef="#br0" timeOffset="202250.75">6848 11556 258 0,'0'0'8'0,"0"0"4"16,4 6 6-16,-4-6 1 0,0 0 1 16,0 11-2-16,0 2 0 15,-13 12 0-15,-6 4-6 16,-11 14-6-16,-11 11-5 16,-5 8-4-16,-7 11-7 0,-10 5-10 15,2 4-20-15,-1 4-22 16,5-11-14-16</inkml:trace>
  <inkml:trace contextRef="#ctx0" brushRef="#br0" timeOffset="202517.21">7308 11848 96 0,'0'0'10'0,"0"0"0"0,-3 18 3 16,-8 5 0-16,-12 8 1 15,-7 4-1-15,-13 14 0 0,-10 6 1 16,-7 7-16-16,0 7-44 15,-2-4-7-15</inkml:trace>
  <inkml:trace contextRef="#ctx0" brushRef="#br0" timeOffset="202700.49">7696 12019 342 0,'0'0'3'0,"-9"20"1"0,-7 3 0 16,-3 9-2-16,-9 10-16 15,-17 11-49-15,3 3-5 0</inkml:trace>
  <inkml:trace contextRef="#ctx0" brushRef="#br0" timeOffset="210450.65">18818 7880 196 0,'0'0'7'16,"15"-12"5"-16,4 4 4 15,14-2 3-15,17-5 1 0,14 0 0 16,19-2 1-16,25-5 1 16,25 7-7-16,5-4-5 15,16 1-2-15,23 2-3 0,7 2-2 16,17-3-2-16,8 4 0 16,9 3 0-16,11 5-1 15,4 0 0-15,1 3 0 0,10 2 0 16,-6 6 0-16,-2 5-1 15,-8 4 1-15,-3 5-1 16,-20 3 0-16,-5 4 0 0,-12 0 1 16,-6 17 1-1,-23 6-1 1,-17-1 2-16,-23 4-2 16,-22 1-2-16,-23 1 1 15,-19 4-2-15,-18 0-1 0,-37-7 0 16,-7-4-1-16,-18 6-3 15,-15 0-1-15,-12 1 1 16,-10 2 1-16,-13-8 0 0,-12 7 2 16,-12-12-1-16,-8 3 2 15,-17-8 4-15,-5-6 2 16,-17-4 1-16,4-4 0 16,-12 0 0-16,-9-9 1 15,-3 5 0-15,-8-6-1 0,-3-3-1 16,-11 1-1-16,-1-6 1 15,-9 0-1-15,-2-1 0 16,0-4 0-16,-7 1 0 16,0-3 0-16,4 0 0 0,9 0 0 15,0 0 0-15,6-3-1 16,6 1 0-16,5-6-1 16,11 3-3-16,5 0-3 15,8-2-3-15,12-3 1 0,10-2-2 16,7-1 1-16,9-8 1 15,14 7 0-15,13-8 4 16,10 0 2-16,10-1 3 0,14 1 2 16,6 0-12-16,18 4-42 15,8-2-5-15</inkml:trace>
  <inkml:trace contextRef="#ctx0" brushRef="#br0" timeOffset="211183.32">19009 7919 254 0,'0'0'4'0,"0"0"2"16,-3-9-2-16,3 9 0 0,-14-16 1 15,-1 12-1-15,-7-1 0 16,-5 5 0-16,-6 1-1 16,-7 10-3-16,-7 6 1 15,-5 3 3-15,-8 10 1 0,-2 0 1 16,0 4 0-16,-10 1 1 15,-1 2 0-15,2 3 0 16,1 2 0-16,1 2 0 16,9-4-1-16,3 2 0 0,7 3-2 15,10-1 1-15,12 2-2 16,11-5-1-16,12 4-1 16,5-6 1-16,16 6 0 15,11-5 2-15,5 2-2 0,15-8 3 16,3-1-1-16,10-3 1 15,7-3-1-15,2-8-1 16,6-1-3-16,2-6-7 16,-4-2-17-16,-2-7-45 0,3-3-4 15</inkml:trace>
  <inkml:trace contextRef="#ctx0" brushRef="#br0" timeOffset="211782.83">17998 8624 292 0,'0'0'6'16,"0"0"2"-16,-8-13 3 0,8 13 2 15,-8-10 0-15,8 10-1 16,-9 0 1-16,5 6 2 16,-2 19-5-16,3 11-2 15,3 15 0-15,0 9-1 16,0 17 1-16,5 5 0 0,6 4 0 15,1 3 0-15,1-2-1 16,-1 0-2-16,0-8-1 16,-4-2-2-16,-1-8 0 0,-2-5 0 15,-5-7-1-15,0-2 1 16,-5-8-1-16,0-4-1 16,1-3 0-16,-7-9-3 15,4-1-2-15,0-5-3 16,-4-3-6-16,4-2-3 0,0-5-7 15,-1-5-13-15,-5 0-41 16,13-10-4-16</inkml:trace>
  <inkml:trace contextRef="#ctx0" brushRef="#br0" timeOffset="212417.67">18035 10006 305 0,'0'0'0'16,"0"0"-1"-16,0 0 0 0,0 0 1 15,0 0 0-15,15 1 0 16,-2 4 0-16,6 1 1 16,1 1-1-16,13 0 3 15,6 6 0-15,6-1 2 0,9 7-1 16,8-1 2-16,9 2 0 16,10 3 0-16,11-3 1 15,11 4 0-15,8-1-1 16,15 4 0-16,12-5 0 0,13 3-1 15,13-6-1-15,10 2-1 16,10-5 1-16,5 0-2 16,4-7 0-16,9 0 0 15,6-8-1-15,9-1 0 16,2 0-1-16,4-7 1 0,-2-1-1 16,7-3 0-16,-1-4-1 15,-4-3-1-15,-7 1-3 16,-11-2-2-16,-17-2 1 0,-13 1-2 15,-12 0-2-15,-27 0-10 16,-11 6-29-16,-33-2-21 16,-15 4-3-16</inkml:trace>
  <inkml:trace contextRef="#ctx0" brushRef="#br0" timeOffset="213100.76">23892 8415 318 0,'0'0'0'16,"0"0"1"-16,7 10 2 16,-7 2 0-16,0 15 1 15,-2 8 1-15,2 15 0 16,-5 12 2-16,2 9 1 0,1 11 1 16,2 7-1-16,0 5-1 15,5 1 1-15,2-4-2 16,-2-4 1-16,-3-6-1 15,-2-1-2-15,0-8-1 0,0-10 0 16,-7-8-1-16,-3 1-1 16,1-11-2-16,1-1-5 15,-4-7-4-15,2-3-8 0,-1-6-10 16,4-5-20-16,2 6-18 16,-2-13-13-16</inkml:trace>
  <inkml:trace contextRef="#ctx0" brushRef="#br0" timeOffset="213399.98">23770 9946 219 0,'0'0'5'0,"0"0"3"0,0 0 4 16,0 0 1-16,7 0 3 15,-7 0 1-15,0 0 2 16,0 0 0-16,0 0-5 0,3 10-2 16,-3-10-1-16,0 15-3 15,-5-8-1-15,-2 3 0 16,2 2-8-16,-8 0-5 15,1 1-2-15,-4-3-9 0,-3 2-15 16,-1 0-18-16,-3 4-1 16,-3-4-2-16,1 1 5 15,-5 1 12-15,2-2 20 16,1 1 16-16,2-1 26 16,0-1 23-16,6-4 3 0,1-2 1 15,6 0-6-15,1-1-9 16,11-4-15-16,-17 8-20 15,10-6-61-15,7-2-10 0</inkml:trace>
  <inkml:trace contextRef="#ctx0" brushRef="#br0" timeOffset="214333.31">18661 8514 458 0,'0'0'4'0,"0"0"1"16,-9-13 1-16,9 13 0 15,-9-9 0-15,9 9 0 16,-7-10 0-16,7 10 1 0,0 0-5 16,0 0-3-16,0 0-6 15,0 0-8-15,0 0-34 16,0 0-32-16,18 0-2 16</inkml:trace>
  <inkml:trace contextRef="#ctx0" brushRef="#br0" timeOffset="214583.12">21004 8234 423 0,'0'0'5'0,"0"0"3"15,3-8 1-15,-3 8 0 16,2-9 0-16,-2 9 0 16,0 0-2-16,-7-16-5 0,7 16-24 15,0 0-56-15,0 0-3 16</inkml:trace>
  <inkml:trace contextRef="#ctx0" brushRef="#br0" timeOffset="-214744.86">22259 8328 503 0,'0'0'0'0,"0"0"-2"15,0 0-4-15,17 8-16 0,-6-3-57 16,-2 0-4-16</inkml:trace>
  <inkml:trace contextRef="#ctx0" brushRef="#br0" timeOffset="-214229.5">19077 9715 511 0,'0'0'0'0,"0"0"0"15,-11 0-2-15,11 0-10 16,0 0-21-16,5 0-50 0,15 0-1 15</inkml:trace>
  <inkml:trace contextRef="#ctx0" brushRef="#br0" timeOffset="-214040.41">21499 9793 495 0,'0'0'0'16,"13"1"-5"-16,-4-1-10 15,16-1-43-15,-3 1-23 16,5 0-3-16</inkml:trace>
  <inkml:trace contextRef="#ctx0" brushRef="#br0" timeOffset="-213880.07">22806 9686 511 0,'0'0'0'0,"0"0"0"0,0 0-28 15,19 2-56-15,4-4-3 16</inkml:trace>
  <inkml:trace contextRef="#ctx0" brushRef="#br0" timeOffset="-200076.79">22704 7199 429 0,'0'0'4'0,"0"0"3"15,0-8 0-15,0 8 1 16,2-17 0-16,6 4 1 0,-1-1 0 16,5 1 0-16,4-2-5 15,3 0-1-15,6 3-2 16,5 2 0-16,0 3-1 16,2 1 0-16,0 6 0 0,-4 0 0 15,-6 9 0-15,-5 2 0 16,-6 3 0-16,-9 2-1 15,-2 1 2-15,-7 3-1 0,-8-2 0 16,0 1 0-16,0-3 0 16,0-1 1-16,0-3-1 15,3-2 0-15,5 0-1 16,3-3 1-16,4 4 0 0,0-11 0 16,21 11 0-16,-4-4 0 15,3 4 0-15,5-4 0 16,2 5 0-16,1-4 0 15,-3 4 0-15,0 0 0 16,-1 3 1-16,-6 1-1 0,-2 1 0 16,-5-5 0-16,-4 3 1 15,-7 0-1-15,-2-3 0 16,-10 0-1-16,-8-4 1 0,-6 2-1 16,-6-3 0-16,-7-4 0 15,-4 2-1-15,1-5 0 16,-2 0-2-16,6 0 0 15,1-5-2-15,7-3-7 0,7 3-14 16,23 5-55-16,-12-15 0 16</inkml:trace>
  <inkml:trace contextRef="#ctx0" brushRef="#br0" timeOffset="-199479.26">23390 7250 340 0,'0'0'9'0,"0"0"2"15,-2-9 2-15,2 9 2 16,-16-10-2-16,4 5 0 16,-3 0 1-16,-4 0-1 0,-4 5-8 15,3 0-3-15,-5 10-2 16,6 0 0-16,1 7 0 15,6 1-1-15,1-1 0 16,11 2 1-16,2-1 0 0,11-5-1 16,8-1 2-16,0-8 0 15,7-4 1-15,-1-4 1 16,5-8 0-16,-2-6 1 16,-2-10 1-16,-3-6-1 0,-6-8 1 15,-4-2 0-15,-7-4-1 16,-4-1 0-16,-4-1 0 15,-4 9 0-15,-6 0-1 16,-1 11-1-16,-1 11 0 0,0 9-2 16,-3 10 1-16,5 13-2 15,3 8 0-15,1 14 0 16,4 4-1-16,2 9 1 16,2 1-2-16,9 6-3 0,1-2-4 15,11-9-6-15,-3-4-12 16,1-11-33-16,12-4-22 15,-6-13-3-15</inkml:trace>
  <inkml:trace contextRef="#ctx0" brushRef="#br0" timeOffset="-199196.47">23671 7278 209 0,'0'0'13'0,"0"-15"9"0,0 5 6 15,0-2 2-15,0-1 0 16,-5 3 0-16,-3 1 1 16,-4 1-1-16,-4 8-12 15,0 0-9-15,-2 8-6 0,1 4-1 16,6 3-2-16,2 2 0 15,9-3 0-15,0-3 1 16,9-1 0-16,9-3 0 0,5-2 0 16,-2-5 0-16,4 0 1 15,0-8 1-15,-4-6-1 16,-2 2 1-16,-6-5-1 16,-6-4 1-16,-4 6-2 15,-6 1 0-15,-6 3-1 0,-9 2-3 16,-1 7-3-16,-2 2-6 15,-1 4-10-15,-1-1-18 16,1 6-41-16,9 1-2 16</inkml:trace>
  <inkml:trace contextRef="#ctx0" brushRef="#br0" timeOffset="-198996.25">23979 6936 396 0,'0'0'8'16,"0"-13"2"-16,-2 3 2 0,-4 1 0 15,1 2 0-15,5 7 0 16,-15-13 0-16,2 13 0 16,1 13-8-16,3 8-2 15,-2 9-2-15,4 10-1 0,0 4 0 16,4 6-3-16,3 2-9 16,0-2-9-16,8-10-37 15,1-1-24-15,4-10-3 0</inkml:trace>
  <inkml:trace contextRef="#ctx0" brushRef="#br0" timeOffset="-198879.06">23936 7201 407 0,'0'0'1'0,"0"0"1"16,0 0 0-16,15 0 1 16,2 0-1-16,16 2-24 15,9-2-50-15,16 0-2 16</inkml:trace>
  <inkml:trace contextRef="#ctx0" brushRef="#br0" timeOffset="-192546.15">7836 11960 386 0,'0'0'6'15,"0"0"4"-15,0-13 1 16,0 13 2-16,-4-12 2 0,4 12 0 16,-2-10 1-16,2 10 1 15,-2-10-7-15,2 10-4 16,0 0 0-16,0 7-6 15,0 11 0-15,4 4 0 0,5 10 0 16,-2 6 0-16,0 7 0 16,2 4 0-16,2 3 0 15,1 0 0-15,-1-3 0 0,-1-1 0 16,-3-4 0-16,-2-4 0 16,-3-4 0-16,4-3 0 15,-6-5 0-15,0-6 0 16,0-2 0-16,0-4-2 0,0 0-7 15,0-7-2-15,0 2-4 16,0-11-4-16,0 9-4 16,0-9-6-16,0 0-16 0,0 0-34 15,0 0-4-15</inkml:trace>
  <inkml:trace contextRef="#ctx0" brushRef="#br0" timeOffset="-191980.08">7708 12500 408 0,'0'0'5'0,"0"0"2"16,0 0 2-16,-7-7 2 16,7 7 1-16,0 0-1 15,0 0 1-15,-10-8-1 16,10 8-4-16,0 8-3 15,5-1-2-15,2 2-1 0,7 7-2 16,-5-1 1-16,6 2 1 16,5 3-1-16,-2 0 0 15,1-3 1-15,1 0-1 0,-2 0 0 16,-1-4 0-16,-6 2 1 16,5-8-1-16,-6 3 0 15,-10-10 0-15,15 10 0 16,-15-10 1-16,0 0-1 15,10 5 1-15,-10-5 0 0,5-5 0 16,-3-5 1-16,4-5 1 16,-1-2-3-16,2-5 0 15,5-6 0-15,1-1 0 16,-1-6 0-16,3 3 0 0,0 0 0 16,0 5 0-16,-3 2 0 15,0 8 0-15,-6-1 0 16,-6 18 0-16,0 0-71 0,12-3-17 15</inkml:trace>
  <inkml:trace contextRef="#ctx0" brushRef="#br0" timeOffset="-190829.47">1771 13530 169 0,'11'0'4'16,"7"6"2"-16,16-2 2 15,14 6 3-15,14 0 4 0,13 2 1 16,19 3 0-16,15 6 1 16,8-7-5-16,17 4 1 15,3-1-2-15,2 0-4 16,17-5-3-16,9-1 0 0,12-6 0 15,9-5 0-15,7-3-2 16,1-12 0-16,17-5 0 16,8-10-1-16,2-2 0 0,10-8 1 15,-2-1 2-15,9-4 1 16,1 1 1-16,-1-4 1 16,1 1 0-16,0-3 2 15,-3 3-2-15,-6 1 1 16,2-4-4-16,-9 0-1 0,-6-1-1 15,-8-2-1-15,-16 9-4 16,-9-8-15-16,-37 12-51 16,2 1-4-16</inkml:trace>
  <inkml:trace contextRef="#ctx0" brushRef="#br0" timeOffset="-190113.87">2408 10528 299 0,'0'0'1'0,"16"-3"1"0,3 3 0 16,14 0 0-16,16 0 1 16,21 6 0-16,15 3-1 15,24 1 0-15,23 5 0 16,17 2-1-16,12 4-1 0,21 1 0 15,6 0 0-15,21 3 2 16,5 2-1-16,7 2 3 16,-2 4 2-16,19 2 2 15,4-3 1-15,4 5-1 0,4-2 0 16,4 2 2-16,1 2-1 16,7-3-1-16,3 3-4 15,-17 3-1-15,-2 2 0 16,-7 1-1-16,-12 10 2 15,-19 1-3-15,-14 4 1 0,-23 9-1 16,-17 3 0-16,-19 5 0 16,-17 2-1-16,-23 5 1 15,-13 1-1-15,-22 2 1 0,-18 1 0 16,-20 2 2-16,-19 1-1 16,-22-1 1-16,-27 7-1 15,-28-1-3-15,-28-2-17 16,-30 10-54-16,-22 0-4 0</inkml:trace>
  <inkml:trace contextRef="#ctx0" brushRef="#br0" timeOffset="-184429.25">11563 5378 165 0,'0'0'9'0,"0"-12"5"15,0 12 5-15,0-20 5 16,0 10 3-16,0-5 3 16,-3 3 1-16,0-1 0 15,3 3-7-15,0 10-6 0,0 0-6 16,0 0-4-16,-2 20-4 15,2 10-1-15,8 7-2 16,-1 15 0-16,4 9 0 16,6 14 2-16,-1 12 0 15,-3 7 0-15,4 7 0 0,-10 6-1 16,2 4 0-16,-7 6-2 16,-2-1 0-16,0 1 0 15,-7 0 0-15,-4-2 0 0,-3-5 1 16,-2-2-1-16,0-6 1 15,3-2 0-15,-2-9-1 16,2-7 1-16,8-2-3 16,-4-10-4-16,4-8-5 0,0-4-16 15,1-19-40-15,2 2-12 16</inkml:trace>
  <inkml:trace contextRef="#ctx0" brushRef="#br0" timeOffset="-183861.67">11589 7017 453 0,'-2'15'1'0,"-4"20"0"15,2 9 0-15,-3 17 0 16,-3 8 0-16,0 10 0 0,-2 5-2 16,-1 5-6-16,3-16-8 15,1-17-26-15,9-9-38 16,-3-19-3-16</inkml:trace>
  <inkml:trace contextRef="#ctx0" brushRef="#br0" timeOffset="-183463.88">11570 5219 357 0,'0'0'4'0,"0"0"0"0,0 0 1 16,0 0 0-16,0 8-1 16,0 9 3-16,0 15-1 15,0 15 4-15,0 18-3 0,3 19 0 16,1 20 1-16,6 18 1 15,1 14 1-15,-2 12-1 16,7 4 1-16,-4 6-3 0,0 3-1 16,-2 0 0-16,-5-5 0 15,-5-3-1-15,0-4-1 16,-5-8-1-16,-3-10-1 16,3-12 0-16,-2-15-1 15,0-17-2-15,4-19-5 0,3-19-1 16,0-20-8-16,0-29-22 15,-8-9-46-15,8-29-2 16</inkml:trace>
  <inkml:trace contextRef="#ctx0" brushRef="#br0" timeOffset="-183127.22">11503 5234 324 0,'0'0'6'0,"0"0"3"16,-13-7 0-16,13 7 0 15,0 0 0-15,-9 0 1 0,6 15 1 16,3 16 1-16,0 24-2 16,0 22-2-16,7 22 0 15,-2 22 0-15,8 21 2 0,-3 14 0 16,-1 12 0-16,2 1-1 15,-1-1-4-15,-1 1 0 16,-1-9-1-16,-3-1 0 16,0-12 0-16,-5-7-2 0,0-8 0 15,0-11-1-15,0-14 0 16,0-13 0-16,5-18-2 16,0-16-5-16,2-12-6 15,1-21-26-15,2-17-45 16,2-10-1-16</inkml:trace>
  <inkml:trace contextRef="#ctx0" brushRef="#br0" timeOffset="-180746.09">11925 6272 322 0,'0'0'3'16,"0"0"1"-16,6-5 2 16,-6 5 1-16,14-6 2 0,-2 5 1 15,6-5 3-15,5 5-1 16,2 1-2-16,4 0-1 15,0 0-2-15,7 1-2 16,-1 10-1-16,-1-4-1 0,-1 7-1 16,-1 2-1-16,3 1 0 15,-6 0 0-15,4 1 0 16,-4 1-1-16,1 4 1 16,-7-1-1-16,4 1 1 0,-10 2-1 15,1 1 1-15,-11-1-1 16,-2 2 0-16,-5 3 1 15,-2-2-1-15,-8 1 0 16,-10-1-1-16,-3 1 0 16,-1-1-2-16,-6-2 0 0,-2-1-1 15,-6 2 0-15,-1-2 0 16,-3-2 0-16,-6-1 1 16,-1 0 0-16,-6-2 1 15,-2-3 1-15,-3 3-1 0,0-7 1 16,-2-1 0-16,-2-2 0 15,2-4 0-15,0-2 0 16,-3-4 1-16,-2 0 1 0,-1-7 0 16,6 0 0-16,0-4 0 15,2 1 0-15,4-2 1 16,1-3-1-16,10 2 1 16,1-2 0-16,4 1 1 0,8-3 0 15,2-1 1-15,0-2 0 16,12 1 1-16,-4-1 0 15,6-3 0-15,4 3-1 16,0-2 1-16,3 0-1 0,0 0-1 16,2 2 0-16,2 0-1 15,3 2-1-15,2 2 0 16,0 1-1-16,0 2 0 16,0 3 0-16,0 10 0 0,12-15 0 15,-12 15-1-15,13-10 1 16,-13 10 0-16,14-8 0 15,-14 8 0-15,13 0 0 16,-13 0 0-16,10 0 0 0,-10 0 0 16,7-1-1-16,-7 1-3 15,0 0 0-15,0 0-3 16,0 0-2-16,7 0-3 16,-7 0-2-16,0 0-2 0,0 0-2 15,0 0 0-15,0 0 3 16,0 0 2-16,0 0 2 15,0 0 4-15,0 0 6 16,0 0 4-16,9-10 4 0,-9 10 4 16,0 0 1-16,5-10 1 15,-5 10 0-15,0 0 1 16,0 0-1-16,4-12-3 16,-4 12-1-16,0 0-2 0,0 0-1 15,0 0-1-15,0 0-1 16,0 0 0-16,0 0-3 15,0 0 0-15,0 0 0 16,-7-3 0-16,7 3-1 0,0 0 1 16,-13 5-1-16,13-5 1 15,-12 8-1-15,12-8 1 16,-10 6-1-16,10-6-1 16,-10 9-1-16,10-9-2 0,0 0-7 15,0 0-15-15,-5 16-44 16,5-16-6-16</inkml:trace>
  <inkml:trace contextRef="#ctx0" brushRef="#br0" timeOffset="-180427.21">10842 6535 327 0,'0'0'7'0,"0"0"2"15,0 0 3-15,0 0 3 16,2-16 2-16,-2 16 0 0,11-14 1 16,-4 1 0-16,7 1-5 15,-1-2-3-15,4-2-2 16,1 4-3-16,1 0-1 16,2-1-1-16,1 3-1 15,-5 3 0-15,3 2-1 0,-8 0 0 16,1 3-1-16,-3 2 1 15,-10 0-1-15,13 0 0 16,-13 0-2-16,0 0-2 16,2 7-5-16,-2-7-8 0,0 0-21 15,0 10-42-15,0-10-3 16</inkml:trace>
  <inkml:trace contextRef="#ctx0" brushRef="#br0" timeOffset="-180046.8">10839 6342 318 0,'0'0'8'15,"0"0"2"-15,0 0 2 0,-12-6 3 16,12 6 2-16,-8-7 1 15,8 7 0-15,0 0 0 16,-5-7-5-16,5 7-4 16,13-8-1-16,-1 3-3 0,11 3-1 15,0-3-1-15,5 0 0 16,2 0 0-16,4 2-1 16,-2 3-1-16,-6 0 0 15,-1 0 1-15,-7 0 0 16,-3 8-1-16,-7 2 1 0,-6 5 0 15,-2 5 0-15,-6 2 0 16,-1 5 0-16,-2 3-1 16,1-1 0-16,0 5-6 15,8-8-37-15,4 0-38 0,5-5-4 16</inkml:trace>
  <inkml:trace contextRef="#ctx0" brushRef="#br0" timeOffset="-178563.3">9062 5309 227 0,'0'0'3'0,"0"0"0"0,0 0 0 15,0 0 2-15,9-11 1 16,-9 11 2-16,14 0 0 16,-1 0 0-16,4 0-1 15,6 0-1-15,3 0-1 16,12 3 1-16,2-1-2 0,17-2-1 16,5 0 0-16,10 0-1 15,5 0 0-15,8 0 0 16,7-2 0-16,5-3 0 15,9 0 0-15,-1 0-1 0,-1-2 2 16,8 0-2-16,-3 1 0 16,3 1 1-16,-1 0-1 15,-2 1-1-15,-4 1 1 0,0-2-1 16,-6 0 0-16,-2 0 0 16,-5 0-1-16,-5-2-2 15,-5 2-1-15,-10-1 1 16,-5 4-1-16,-12 0 1 0,-11-2-1 15,-12 4 2-15,-2 0 1 16,-17 0-4-16,-13 0-22 16,0 0-34-16,-7 11-5 15</inkml:trace>
  <inkml:trace contextRef="#ctx0" brushRef="#br0" timeOffset="-177847.14">9112 4684 270 0,'0'0'5'16,"0"0"4"-16,-2-10 2 0,2 10 1 15,0 0 3-15,-7-10-1 16,7 10 1-16,-11-7-1 15,11 7-4-15,-9 7-2 16,4 8-3-16,0 8-3 0,3 4-1 16,2 10 0-16,0 6 0 15,2 3 0-15,5 9 0 16,1-4 0-16,2 2-1 16,0-6 1-16,-3-3 0 0,3-4 0 15,-2-6 0-15,1-4-2 16,-6-5-4-16,4-3-9 15,-5-9-14-15,-2-3-35 16,3 2-12-16</inkml:trace>
  <inkml:trace contextRef="#ctx0" brushRef="#br0" timeOffset="-176879.72">9050 4840 138 0,'0'0'5'0,"0"0"3"16,12 0 3-16,2 0 1 15,0 0 3-15,13 0 0 16,6 0 1-16,12 0-1 16,2 2-3-16,17-2-2 0,11 0-2 15,4 0-3-15,8-2 0 16,10 0-1-16,6-2 0 16,5-4-1-16,12 2 0 0,-8-1 0 15,1 0-3-15,7-1 3 16,-8 1-2-16,-1 2-1 15,-2-5 0-15,-9 5-1 16,-8-5 1-16,-7 8-2 16,-9-9 2-16,-8 10-1 0,-8-7 1 15,-11 5 0-15,-12 3 0 16,-1-2 1-16,-15 0-1 16,0-1 2-16,-7 3-1 15,-3-3-1-15,-11 3 1 0,14-4 0 16,-3 4-1-16,1-3 1 15,2 0-1-15,-1 3 1 16,4-2-1-16,-6 2 0 16,3 0-1-16,-3 0 2 0,-2 0-1 15,-9 0 0-15,0 0 1 16,0 0 0-16,0 0 1 16,10 0 0-16,-10 0 1 15,0 0-1-15,0 0 0 0,7-3 1 16,-7 3-1-16,0 0 1 15,0 0-1-15,0 0 0 16,0 0 0-16,0 0 1 16,0 0 2-16,0 0 1 15,0 0 1-15,0 0 0 0,-5-2 0 16,5 2 0-16,0 0-1 16,0 0-1-16,0 7-1 15,-2 6-2-15,2 5-2 0,-2-2 0 16,2 9 1-16,-3 3-1 15,3 4 1-15,0 2-1 16,0 1 0-16,0-3 0 16,3 0 0-16,1 1 0 0,-1-6 0 15,3-1 1-15,-2-1-1 16,-1-2-1-16,-1-8-2 16,1 3-11-16,-3-5-25 15,0-2-31-15,2-4-5 0</inkml:trace>
  <inkml:trace contextRef="#ctx0" brushRef="#br0" timeOffset="-176029.44">11416 4928 116 0,'0'0'4'16,"0"0"3"-16,0 0 4 0,12 0 5 16,-1 0 0-16,1 0 3 15,6 0 2-15,6 0-1 16,5 0-1-16,12 0-4 0,6 0-5 15,8 0-1-15,11 0-4 16,12 0-1-16,10-6 0 16,4 1-2-16,18-2 0 15,2 0 0-15,13-1-1 0,11-2 0 16,8-2 0-16,3 2 0 16,17-2 0-16,7 1 0 15,10 1-1-15,14-3 1 16,-2 5-2-16,1-5-1 0,7-2 0 15,2 2-1-15,-1 2 0 16,-6-5-2-16,-10 4 2 16,-11-3 0-16,-12 8 0 15,-6-8 2-15,-22 7-7 16,-11-2-12-16,-18 0-29 0,-14 7-13 16</inkml:trace>
  <inkml:trace contextRef="#ctx0" brushRef="#br0" timeOffset="-174696.5">11607 5130 85 0,'0'0'0'16,"16"0"-1"-16,-2 0-1 15,6-2 2-15,10-1-1 0,10 1 1 16,17-8-26-16,12 7-13 16</inkml:trace>
  <inkml:trace contextRef="#ctx0" brushRef="#br0" timeOffset="-173830.04">12524 4674 144 0,'0'0'6'0,"0"0"2"16,0 0 4-16,0 0 3 0,0 0 2 15,0 0 1-15,5 8 2 16,-5-8 0-16,0 0-2 15,0 0-4-15,0 0-2 0,0 0-2 16,0 0-1-16,0 0-1 16,0 0 0-16,0 0 0 15,18 4-1-15,-1-4-1 16,8 0 2-16,9 0-2 0,6 0 0 16,12 0-1-16,8-4-1 15,12-1-1-15,5 0-1 16,11-3 0-16,6 1-1 15,3-1 0-15,7-2 0 16,-5 6 0-16,3-3 0 0,-5-1-1 16,-5 3 1-16,-7 0-1 15,-14 2 1-15,-8 1-1 16,-19 2 0-16,-8 0 1 16,-17 0 0-16,-9 0 0 0,-10 0 1 15,-5 2-1-15,-7 1-1 16,-6-2-2-16,1-1-2 15,1 0-7-15,2 0-16 16,14 0-46-16,-18 0-4 0</inkml:trace>
  <inkml:trace contextRef="#ctx0" brushRef="#br0" timeOffset="-173442.19">13898 4447 347 0,'0'0'4'16,"0"0"1"-16,0 0 2 15,0 0 2-15,0 0 0 0,6 4 1 16,-6-4 1-16,16 10 0 15,2-5-4-15,-1 1-1 16,6 0-1-16,4 0-1 0,1-2-1 16,4 4-1-16,-2-1 0 15,0 1-1-15,-5 2 0 16,-9 0 0-16,-3 1 1 16,-13 6-1-16,-10-3 0 15,-9 3 1-15,-9 0-1 0,-10 5 0 16,1-6-2-16,-2 0-4 15,-1 0-7-15,8-1-20 16,14 0-45-16,-5-6-4 16</inkml:trace>
  <inkml:trace contextRef="#ctx0" brushRef="#br0" timeOffset="-172913.87">12745 4560 345 0,'0'0'6'0,"0"0"0"0,0 0 2 15,-7 0-2-15,7 0 1 16,-13 10 1-16,1 2-1 16,-6 4 0-16,1 1-6 15,-5 4 0-15,-3 2 0 0,3 0-1 16,-1-3 2-16,1 0-1 16,2-6 0-16,5 1 1 15,3-7-1-15,1 1 0 16,11-9 1-16,-7 10 0 0,7-10-1 15,11 0 0-15,11 3 1 16,5-3 0-16,8 0 0 16,12 3-1-16,10-1-7 15,-4 5-31-15,15-2-36 0,3 3-4 16</inkml:trace>
  <inkml:trace contextRef="#ctx0" brushRef="#br0" timeOffset="-169113.42">15620 4057 309 0,'0'0'6'0,"0"0"4"16,0 0 1-16,0-7 3 15,0 7-1-15,0 0 1 0,0 0 2 16,0 0-2-16,-3 17-4 15,3 11-4-15,0 6-3 16,3 10-2-16,2 11 0 16,3 9 0-16,-1 5 0 0,5 4 0 15,-1 2-1-15,3-2 2 16,-1-2-2-16,-3-2 0 16,2-3-4-16,-2-3-4 15,-5-4-7-15,0-5-11 16,-3-4-20-16,-2-5-32 0,3-9-5 15</inkml:trace>
  <inkml:trace contextRef="#ctx0" brushRef="#br0" timeOffset="-167994.11">15585 4032 255 0,'0'0'5'0,"0"0"4"15,0 0 3-15,0 0 2 0,0 0 0 16,5 0 2-16,-5 0 0 16,13 0 1-16,-3-4-4 15,2 2-5-15,5-1 0 16,1 3-4-16,6 0 0 15,1 0-2-15,3 0 0 0,2 0 0 16,-1 0-1-16,1 0 1 16,-5-3 0-16,-2 0 0 15,-6 3 0-15,-4-1 1 0,-4 1-1 16,-9 0 1-16,0 0 0 16,0 0 0-16,8 7-1 15,-8-7 0-15,-3 19-1 16,-2-6 0-16,3 10-1 0,0 3 0 15,2 7 0-15,0 3 0 16,0 4 0-16,2 6-1 16,3-2 1-16,4 6 0 15,-1-4 0-15,5 2 0 0,-6-4 0 16,4 3 0-16,-4-3 1 16,0 2 0-16,-2-2 1 15,0-5-1-15,-5-2 0 16,2-1-1-16,-2-4-1 15,0-6 0-15,-2-1-1 0,-1-2-2 16,1-9-1-16,2 2 1 16,-5-4 0-16,5-2 0 15,0-10 1-15,-5 12 0 0,5-12 2 16,0 0 0-16,-2 10 1 16,2-10 0-16,0 0 0 15,0 0 1-15,0 10-2 16,0-10 1-16,0 0-1 0,0 0-1 15,0 0 1-15,0 0-2 16,0 10 1-16,0-10-1 16,0 0-1-16,2 10 1 15,-2-10-1-15,5 10 1 16,-5-10 0-16,2 10 1 0,-2-10 0 16,0 9 1-16,0-9 1 15,0 0 1-15,0 11 0 16,0-11 0-16,0 0 0 15,-2 12 0-15,2-12 0 0,0 0 0 16,-16 13 0-16,16-13 0 16,-12 4 1-16,3-1-1 15,-2-2 0-15,-1 3 2 16,-2 1-1-16,-4-3 0 0,-2-2-1 16,1 3 0-16,-4-3 0 15,0 0-1-15,9 0-13 16,-9 11-46-16,13-11-14 15</inkml:trace>
  <inkml:trace contextRef="#ctx0" brushRef="#br0" timeOffset="-167329.48">15826 5157 296 0,'0'0'6'16,"0"0"5"-16,0 0 3 0,0 0-2 15,0 0 1-15,0 0 0 16,0 0 1-16,5 13 0 15,-3 3-6-15,1 15-5 0,-1 4-2 16,4 11 2-16,-1 12-1 16,0 3 1-16,0 11 0 15,2 7 0-15,-2-2 1 16,0 3-1-16,-2-3 0 0,-1-1-1 16,1-4-1-16,-3-5 0 15,0-5-1-15,0-7-1 16,0-4-1-16,-3-8-3 15,1-4-3-15,2-7-12 16,0-7-25-16,-5-5-28 0,5-8-6 16</inkml:trace>
  <inkml:trace contextRef="#ctx0" brushRef="#br0" timeOffset="-163346.6">15679 6166 305 0,'0'0'7'0,"0"0"5"0,0 0 2 16,0 0 3-16,0 0 2 16,5-13 2-16,-5 13 1 15,0 0-1-15,0 0-6 16,0 0-3-16,0 0-4 15,0 0-1-15,11 8-2 0,-11-8-2 16,17 17 0-16,1-7 0 16,-4 2-1-16,1 1-1 15,2 2 1-15,-1 1 0 0,-4 0-1 16,1-1 0-16,-1-1 0 16,-8 1 0-16,1-2 0 15,-1-1 0-15,-4-2 0 16,0-10 0-16,5 13 1 0,-5-13-2 15,0 0 0-15,0 0 0 16,0 0 0-16,0 0 0 16,0 0 0-16,0 0 0 15,0-5 0-15,0 5 0 16,0 0 0-16,2-11 0 0,-2 11 0 16,5-12 0-16,-5 12 0 15,9-17 0-15,-1 4 0 16,0-2 0-16,1-4 0 15,1 1 0-15,1-4 0 0,1 5 0 16,-5-1 0-16,3 0 0 16,-2 4 0-16,-4 4 0 15,-4 10 0-15,5-9 0 16,-5 9 0-16,0 0 0 0,0 0 0 16,0 0 0-16,0 0 0 15,0 0 0-15,9 2 0 16,-9-2-4-16,0 0-20 0,12 10-59 15,-12-10-4-15</inkml:trace>
  <inkml:trace contextRef="#ctx0" brushRef="#br0" timeOffset="-162694.87">16296 5249 319 0,'0'0'9'16,"0"0"3"-16,0 0 2 15,8-10 3-15,-8 10 1 0,0 0 0 16,0 0 0-16,0 0 0 16,0 0-8-16,5 15-3 15,-5 10-3-15,4 5 0 16,-1 7 0-16,-1 5-1 0,3 2 0 16,2 8 0-16,-1 0 0 15,-1-2 0-15,0-1 1 16,0-4-2-16,-3 0 0 15,-2-3-1-15,0-7-3 0,0-6-2 16,0-1-7-16,-5-14-15 16,0 4-54-16,5-9-1 15</inkml:trace>
  <inkml:trace contextRef="#ctx0" brushRef="#br0" timeOffset="-162064.02">16244 5234 308 0,'0'0'8'0,"0"0"4"16,0 0 1-16,10-10 3 15,-10 10 0-15,0 0 1 16,0 0 0-16,0 0-1 16,-10 3-7-16,2 12-3 0,-2 2-4 15,1 5 0-15,-4 8-2 16,3 1 2-16,0 0 0 15,0 3 0-15,3-6 0 16,-1 1 0-16,4-7 0 0,-1-4 1 16,5-5 0-16,0-13-2 15,0 0 1-15,0 0-1 16,9-3 0-16,-1-14 0 16,1-2 1-16,2-9-1 0,1-2-1 15,1-2 1-15,-1-3 1 16,2 3 0-16,-1 2 1 15,-1 0 0-15,-1 5 0 16,-2 6 1-16,-1 5 0 0,-1 0-1 16,-1 4-1-16,-6 10 0 15,12-12-2-15,-12 12 1 16,9 0-2-16,-9 0 1 16,18 18 0-16,-8-4 0 0,1 6 0 15,1 5 0-15,2 4 0 16,1 4 2-16,0-1 0 15,0 0-1-15,2 1-4 16,1-6-7-16,-1 0-26 0,3-5-45 16,-3-7-3-16</inkml:trace>
  <inkml:trace contextRef="#ctx0" brushRef="#br0" timeOffset="-161496.95">16219 5797 383 0,'0'0'8'0,"0"0"2"16,0 0 1-16,0 0 1 15,0 0-1-15,0 0 1 16,5 5-1-16,-5-5 1 16,10 14-7-16,-3-1-3 15,3-1-1-15,0 6 1 0,3 1-1 16,-1-1 0-16,2 2 0 16,2-1 0-16,-2 1 0 0,2-8 0 15,-2 1 0-15,2-3 0 16,-7-3 0-16,1-4 1 15,-10-3 1-15,15 0 2 16,-15 0 0-16,10-15 0 0,-5 0-3 16,-2-5-2-16,4-2 0 15,-2-3 0-15,2 0 0 16,0 0 0-16,2 3 0 0,0 5 0 16,-4-5 0-16,2 12-81 15,4 5-7-15</inkml:trace>
  <inkml:trace contextRef="#ctx0" brushRef="#br0" timeOffset="-155930.08">7182 3838 67 0,'0'0'-2'15,"0"0"2"-15,0 0-2 16,10-3 1-16,2 3 0 0,6-6-1 15,4 5 1-15,5-6 0 16,10 3 2-16,4-3 0 16,10-3 3-16,11 0-2 15,6 0 3-15,9 0-1 0,7-5 0 16,11 2 2-16,6-2-1 16,14 1 0-16,0-1-2 15,3 1 1-15,12 1-1 16,-6-5 0-16,17 6-1 15,6-2-1-15,0 1 0 0,2-2 2 16,12 0-2-16,3 2 0 16,10-1 3-16,10-5-2 15,-7 6 2-15,1-5-1 0,8 6 1 16,10-3-1-16,-4 5 1 16,4 0-1-16,-1 2 0 15,-4 2 0-15,7 1 2 16,6-1 0-16,-4 5 1 0,-10-2 2 15,4 0 0-15,-3 1 0 16,4 2 0-16,-2 0 0 16,-4 0-1-16,-5 0 0 15,-2 2-4-15,4 4 0 16,-13-2 1-16,-6 1-3 0,-8 4 0 16,-5 2-2-16,-12 2 1 15,-6 6-2-15,-14-1 1 16,-12 4-1-16,-1 0 1 15,-8 8 0-15,-9-5 0 0,-9 6 1 16,-6-3 0-16,-5-3 0 16,-8 2 0-16,-4 2-1 15,-10 4 0-15,-10-5 0 16,-1 4-2-16,-9-3 2 0,0 6 0 16,-8-6 0-16,3 9 0 15,-10-8 0-15,0 6-1 16,-3 0 0-16,-2 0 1 15,-4 4 0-15,-4-5 0 0,0 4 0 16,-2-1-1-16,0 3-1 16,0-3 0-16,-4-1-2 15,-2 0-4-15,1-2-3 0,-2-1-5 16,0 1 1-16,-2 1-2 16,0-10 2-16,-8 0 3 15,-1 2 0-15,-5-6 5 16,-4 1 5-16,-5 0 3 15,-9 2 0-15,-4-4 3 0,-5 4-2 16,-8-5 1-16,-6 5 1 16,-6-6-2-16,-5 6 0 15,-4-2-1-15,-8-6 0 16,-5 4 1-16,-7 0 2 16,-6-3-1-16,-1 1 1 0,-6 1 1 15,-8-3 1-15,-2 1 1 16,-7 0 0-16,-4-4-1 15,-2-2 1-15,-4 6-1 16,-8-6 1-16,-7 1-1 0,3-1 0 16,-8 1 0-16,-2-5 0 15,-7 3-1-15,0-1 0 16,-9-3 1-16,4-1 0 0,-8 2 2 16,-8-4-1-16,-3 3 1 15,-4-2-1-15,-6 0-1 16,5 3 1-16,-4-4-3 15,2 2 0-15,2-1-2 16,0-3 1-16,1 1 0 0,7-3 3 16,-3 0-3-16,1 0 0 15,5 0 0-15,-3 0 0 16,7-5-1-16,-6 0-2 0,6-3-2 16,3 3 1-16,6-5 0 15,-1 0 1-15,5-2-2 16,13-3 2-16,2-2 2 15,9-3 2-15,14 0-3 0,1-7 2 16,14-4 0-16,8 2 0 16,8-11 1-16,12 1 0 15,8-9 0-15,7-3 2 16,12 0 0-16,11-5 0 16,8-3-1-16,15 0-1 0,12-3-1 15,15-5 0-15,15 0 0 16,14 2-4-16,22-4 1 15,11 2 0-15,12 0-2 0,13 0 1 16,17 5 0-16,13 5 0 16,22 4-12-16,13 17-40 15,5-6-4-15</inkml:trace>
  <inkml:trace contextRef="#ctx0" brushRef="#br0" timeOffset="-155179.2">6558 4503 162 0,'0'0'1'0,"0"32"1"0,5 3 6 16,2 24 4-16,6 21 0 15,2 24 3-15,5 19 0 16,3 36 4-16,-2 18 2 16,4 21-3-16,-5 14-2 0,-5 9-5 15,-2 7-2-15,-13 2-3 16,0 3-2-16,-13-13-4 15,-6-2-4-15,-6-14 0 16,-5-23-3-16,-2-16 0 0,-1-18-3 16,6-21-14-16,6-9-35 15,0-36-7-15</inkml:trace>
  <inkml:trace contextRef="#ctx0" brushRef="#br0" timeOffset="-154512.15">6300 7667 334 0,'0'0'1'0,"0"0"0"0,0-10 0 16,0 10 0-16,12-4 0 15,6 4 0-15,6 0 0 16,12 8 0-16,10 5-1 16,12 12 0-16,9 5 1 15,13 9 0-15,16 6 0 0,11 7 1 16,12 2-1-16,18 3 0 15,4 3 1-15,16-1-1 16,10-3 0-16,6 2-1 16,13-8 1-16,14 4 0 15,-2-4-2-15,13 2 1 0,8-3 1 16,20-1 0-16,7-2 0 16,15-5 1-16,7-5 0 15,15-8 2-15,15-6 3 0,10-10 1 16,7-9 1-16,9-3-1 15,7-12 0-15,1-8 0 16,4-7-1-16,-3-7 0 0,-2-1-3 16,-6-8-2-16,-7-4-2 15,-10-3-3-15,-8-2-6 16,-18 3-10-16,-22-1-18 16,-23-2-36-16,-14 8-6 15</inkml:trace>
  <inkml:trace contextRef="#ctx0" brushRef="#br0" timeOffset="-153896.85">15925 4179 301 0,'0'0'-1'0,"0"17"0"16,-2 10 2-16,2 13 1 16,0 25 3-16,0 14 2 15,2 35 2-15,6 22 0 16,-5 27 1-16,7 21 3 0,-1 19 0 15,0 7-5-15,5 15-4 16,-4 4-7-16,0-6-8 16,-7-6-4-16,1-11-2 15,-4-20-2-15,0-12-1 0,-2-16-4 16,-5-26-9-16,1-14-25 16,-1-31-5-16</inkml:trace>
  <inkml:trace contextRef="#ctx0" brushRef="#br0" timeOffset="-153780.22">16022 7521 423 0,'0'0'2'0,"0"0"2"0,-5 11 1 16,-4 7 0-16,-1 10 1 15,-3 1-2-15,1 17-8 16,-3 12-51-16,10-11-20 0</inkml:trace>
  <inkml:trace contextRef="#ctx0" brushRef="#br0" timeOffset="-152614.02">13327 2655 423 0,'0'0'6'16,"-5"-7"1"-16,5 7 2 0,-12-17 0 15,9 2 2-15,-5 2-1 16,1-2 1-16,2-2-1 16,5 4-5-16,5 1-1 15,10-1-3-15,2 4 0 16,11 2 0-16,4 2-1 0,5 5 0 16,-5 0 1-16,1 2-1 15,-3 11-1-15,-10 1 2 16,-6 6-1-16,-7 5 0 15,-7 2 0-15,0 1 0 0,-10 1 2 16,-1 3-2-16,-2-2 0 16,-2-5 0-16,5 0 0 15,2-5 0-15,8-3 0 16,5-4 0-16,8-4 0 0,7-1 0 16,2-1 0-16,6-2 0 15,1 0 0-15,-1 2 0 16,-1 1 0-16,-2 2-3 15,-6 0 2-15,-1 2 0 0,-6 1 0 16,-4 1 0-16,-8 1 0 16,-3 3 0-16,-9-3 1 15,-11 1-1-15,-1 0 0 16,-9-2-2-16,-4 1-2 0,-5-5-2 16,0 0-4-16,2-6-6 15,3 0-30-15,10-8-34 16,4-2-3-16</inkml:trace>
  <inkml:trace contextRef="#ctx0" brushRef="#br0" timeOffset="-151894.9">13968 2660 433 0,'0'0'5'0,"0"0"2"15,0 0 0-15,-11-9 0 16,-1 9 0-16,-5 0 0 15,-3 7 0-15,-2 4 1 0,-3 2-6 16,0 5-1 0,5 3-1-16,5 3 1 0,5 0-1 15,10-6 1-15,3-1 0 16,6-7-1-16,14-5 1 0,0-5 0 16,7-11 0-16,-1-8 1 15,1-7 0-15,-2-16-1 16,-7-4 2-16,-3-8-2 15,-8-6 1-15,-5-7-2 16,-8 0-1-16,-6 0 0 0,-17 6-1 16,4 8 1-16,-5 9-2 15,-2 9 0-15,4 16 0 16,-3 19 2-16,10 9 1 0,4 22 2 16,11 10 0-16,3 13 0 15,12 9 1-15,9 6 1 16,4 0-2-16,7-2-2 15,5-7-5-15,2-6-5 0,4-12-1 16,-3-10-1-16,-6-12 0 16,-1-10-1-16,-3-8 3 15,-10-6 4-15,-6-11 4 16,-7-8 3-16,-4 4 4 0,-3-6 0 16,-5 5 1-16,-5 3-1 15,-2 2 0-15,-3 9-1 16,1 6 0-16,1 14-2 15,1 3-1-15,7 2-1 16,-1 4 0-16,6-2 1 16,6 3-1-16,6-10 1 0,10-4-1 15,3-5 1-15,4-5 0 16,-1-7 0-16,1-8 1 16,-3-2 1-16,-4-5 0 0,-7-11 0 15,-5 4-1-15,-10-3 1 16,-5-1-1-16,-5 5 0 15,-9 7-1-15,-2 3-2 16,-1 6 1-16,-1 9-1 0,1 3-2 16,9 10-3-16,1 3-3 15,10 1-4-15,2-1-9 16,12-9-18-16,8 2-20 16,8-6-14-16,2-7-3 0</inkml:trace>
  <inkml:trace contextRef="#ctx0" brushRef="#br0" timeOffset="-151645.99">14437 2398 91 0,'0'0'25'16,"8"-18"10"-16,-4-2 6 15,-1-2 1-15,-3-3 1 16,0 3-2-16,-5-3 1 16,0 3-1-16,-9 15-21 0,3 7-9 15,-3 12-3-15,7 15-3 16,1 8-1-16,6 5-1 16,6 7-1-16,1 1-5 15,5 5-7-15,1-3-6 0,4-8-3 16,-10-7-1-16,3-6-1 15,-7-7 3-15,-3-9 4 16,0-13 10-16,-13 2 13 16,13-2 10-16,-19-15 3 0,10 1 2 15,7-8-3-15,4-3 0 16,21-5-4-16,18-10-19 16,-2-2-70-16,53-12-9 15</inkml:trace>
  <inkml:trace contextRef="#ctx0" brushRef="#br0" timeOffset="-140096.08">18615 4392 377 0,'0'0'7'16,"0"0"0"-16,-6-10 3 15,6 10 0-15,-7-8 1 0,7 8-1 16,-10-4 0-16,5 12 0 16,-1 10-5-16,6 18-2 15,0 10-3-15,0 14 1 16,0 13 1-16,4 13 0 0,4 5 0 15,3 7 1-15,0 5 0 16,-2-4-1-16,1 2 3 16,-3-4-1-16,1-5 0 15,-5-3 0-15,-1-8 0 16,-2-4 1-16,0-7-1 0,-2-8 0 16,-1-8-2-16,-3-9-4 15,4-9-2-15,-3-8-5 16,3-14-8-16,2-14-31 15,0 0-35-15,0 0-1 16</inkml:trace>
  <inkml:trace contextRef="#ctx0" brushRef="#br0" timeOffset="-139296.29">18631 4441 200 0,'0'0'2'0,"0"0"2"16,0 0 5-16,12-5 4 15,-1 1 3-15,6 1 4 16,8-7 1-16,10-5 1 16,12-7-1-16,13-6-3 0,14-1-2 15,13-11-3-15,23-4-3 16,8-8-4-16,17-3-1 15,10-6-2-15,14-3 0 16,4-4-1-16,14-2 0 0,2-1 0 16,4-3 0-16,7-1-1 15,1 3 1-15,2 3 0 16,-7 0 0-16,-9 4-1 16,-6 3 1-16,-11 2-1 0,-17 8-1 15,-13 6 1-15,-18 4-1 16,-21 7 2-16,-19 5-1 15,-12 5 2-15,-20 8-1 16,-7 5 0-16,-17 5-1 0,-16 7-6 16,11 0-9-16,-11 0-27 15,-11 12-31-15,-1 1-7 16</inkml:trace>
  <inkml:trace contextRef="#ctx0" brushRef="#br0" timeOffset="-138529.7">18500 4603 314 0,'0'0'3'16,"0"0"1"-16,0 0 0 15,0 0-1-15,5-13 2 0,2 8 0 16,11 0 1-16,7 1 0 16,12 1-1-16,7-3-1 15,18 5 0-15,18-5 2 0,10 6-2 16,16-1-1-16,23-3-1 15,13 4 0-15,19 0-1 16,16 0 1-16,19 0-1 16,8 0 0-16,24 4 0 0,6 3-1 15,12 0 1-15,5 2 0 16,2 4 0-16,14 2 0 16,-9 3 0-16,1-1-1 15,-6 2 0-15,-2-1 0 16,-13-1 0-16,-12-2 1 0,-14 0-1 15,-21-1 0-15,-22-4 0 16,-17 0-1-16,-35-2 2 16,-23-1 0-16,-25-4 0 15,-22 2-3-15,-22-3-5 0,-25-2-12 16,0-7-45-16,-19 7-9 16</inkml:trace>
  <inkml:trace contextRef="#ctx0" brushRef="#br0" timeOffset="-137129.34">21986 3067 214 0,'5'0'5'16,"10"0"0"-16,4 0 4 15,9 0 1-15,6 0 1 16,12 0 1-16,11 0 0 16,8 2 0-16,9 2-2 0,6 2-2 15,16 2-2-15,11 1 1 16,12 2-2-16,0 1-1 15,13 0 1-15,8 1-1 16,2-1 2-16,6 3 0 0,-6-2 0 16,2-3-1-16,-5 1 2 15,5-1-1-15,-5 0-1 16,-7 0 1-16,-5 0-4 16,-5 2 0-16,-11-2 0 0,-8-2-1 15,-12 2 0-15,-7-6-1 16,-9 3 1-16,-8 1-1 15,-7-3 1-15,-5 0-1 0,-6-2 1 16,-6 1 0-16,-6-1 1 16,-7 0 0-16,-11-3 3 15,-2 0 1-15,-9 0 0 16,-8 0 0-16,0 0 0 16,0 0 1-16,0 0-3 0,0 0 0 15,-8 0-3-15,8 0 0 16,-9 0-1-16,9 0-1 15,-11 0 1-15,11 0 0 16,0 0-1-16,-9 2 1 0,9-2 0 16,0 0 0-16,0 0 0 15,0 0 0-15,-10 8 1 16,10-8-2-16,0 0 1 16,-13 2 0-16,13-2 0 0,-12 7 0 15,12-7 0-15,-7 2-1 16,7-2 0-16,-8 11 1 15,3-1-1-15,0-3 0 0,-2 8 1 16,0 0-1-16,-6 7-1 16,-2 9 1-16,-10 5-1 15,-5 8 1-15,-11 9-1 16,-7 8 2-16,-12 9-1 16,-12 7 0-16,-12 2 1 0,-8 5 1 15,-7 1-1-15,-3 4 0 16,-5-3 0-16,3-2-1 15,-8 3 1-15,8-3 0 0,3-3 0 16,7-8 0-16,8-3 1 16,6-4 1-16,4-8-1 15,12-6 2-15,10-8-3 16,9-5 0-16,11-9-7 0,6-7-7 16,11-6-26-16,7-5-36 15,10-12-4-15</inkml:trace>
  <inkml:trace contextRef="#ctx0" brushRef="#br0" timeOffset="-137029.31">23574 4936 361 0,'0'0'1'15,"-11"0"-1"-15,4 0-3 16,-7 0-10-16,-6 0-52 16,2 6-5-16</inkml:trace>
  <inkml:trace contextRef="#ctx0" brushRef="#br0" timeOffset="-136177.22">18788 6061 289 0,'0'0'4'0,"0"0"4"0,-10 0 2 16,10 0 1-16,-9 0-2 15,9 0 1-15,0 0 1 16,0 0 2-16,9 8-2 16,14-4-3-16,16 4-3 0,16 0 0 15,17-3 2-15,18 2-2 16,16-2 0-16,18-5-2 16,21 0 0-16,11 0 0 15,18 0-1-15,10-5 1 16,7 1-2-16,11-2 0 0,8 1 0 15,2 3 0-15,4-1-1 16,0 3 1-16,-5 0-1 16,3 0 0-16,-3 5 0 0,-6 0 0 15,-10 1 1-15,-8 1-1 16,-13 0 1-16,-15 0-1 16,-16 1 0-16,-15-3 1 15,-19-2-1-15,-25-3 1 0,-14 2 0 16,-18-2 2-16,-15 0-2 15,-16 0 1-15,-7-2 0 16,-14 2 0-16,0 0-2 16,0-11-4-16,-5 6-6 0,5 5-13 15,-14 3-48-15,1-3-7 16</inkml:trace>
  <inkml:trace contextRef="#ctx0" brushRef="#br0" timeOffset="-135825.96">23444 5006 360 0,'0'0'2'0,"0"0"1"16,-5 8 0-16,0 9 1 15,3 13 1-15,-3 12 1 0,0 16 0 16,1 13 2-16,4 15 0 16,0 6-1-16,0 7 1 15,7 1-1-15,2-6 0 16,-1-5-2-16,2-8 1 0,-7-4-6 15,1-13-4-15,-4-6-8 16,-4-14-25-16,1-1-40 16,-7-17-3-16</inkml:trace>
  <inkml:trace contextRef="#ctx0" brushRef="#br0" timeOffset="-135296.35">23376 6203 335 0,'0'0'5'0,"0"0"2"0,8-12 2 16,1 5 3-16,3-6 1 15,10-7 3-15,3 0 1 16,12-10 2-16,9-7-3 0,15-3-2 15,14-9-2-15,14-9-2 16,13-6-1-16,10-7-1 16,8 0-2-16,9 1-3 15,-3 2-3-15,-6 2 0 16,-7 6 0-16,-13 8 0 0,-14 5 0 16,-13 12 0-16,-16 3 0 15,-13 7 0-15,-11 5 0 16,-8 3 0-16,-8 7 0 15,-7 4 0-15,-10 6 0 0,0 0 0 16,0 0 0-16,0 0 0 16,0 0-6-16,-10 4-23 15,-14 6-57-15,16 2-3 16</inkml:trace>
  <inkml:trace contextRef="#ctx0" brushRef="#br0" timeOffset="-135146.12">24973 5261 458 0,'0'0'4'15,"0"0"2"-15,0 0 1 0,0-9 1 16,0 9 0-16,-5-13 1 16,5 3-1-16,0 0-5 15,7 2-3-15,0-6 0 16,9 6-28-16,3-3-56 0,-1-6-4 16</inkml:trace>
  <inkml:trace contextRef="#ctx0" brushRef="#br0" timeOffset="-135029.39">25072 4796 428 0,'0'0'0'15,"0"0"-4"-15,0 0-14 16,0 0-56-16,0-12-3 16</inkml:trace>
  <inkml:trace contextRef="#ctx0" brushRef="#br0" timeOffset="-134480.1">25134 3567 186 0,'0'0'7'0,"0"0"5"15,0 0 4-15,0 0-1 16,0 0 1-16,0 0-1 16,-7 4 0-16,7 21 1 15,0 18-6-15,0 19-4 16,0 14-3-16,-3 24 2 0,3 18 0 16,0 14 2-16,0 0 0 15,3 8-4-15,1-5-4 16,-4-10-8-16,0-6-12 0,-7-15-30 15,2-5-19-15</inkml:trace>
  <inkml:trace contextRef="#ctx0" brushRef="#br0" timeOffset="-134343.89">25024 5281 424 0,'0'0'4'0,"0"0"-1"0,0 0 1 16,0 0-1-16,-1-9-8 15,1 9-13-15,-6 7-52 0,6-7-4 16</inkml:trace>
  <inkml:trace contextRef="#ctx0" brushRef="#br0" timeOffset="-133796.08">23322 4867 340 0,'0'0'5'16,"0"0"1"-16,0 0 0 0,0 0 0 15,-7 13 1-15,5 7 0 16,-3 9 1-16,2 11-1 16,1 9-3-16,2 11-2 15,0 7-1-15,2 10 3 0,3-3 0 16,2-3 1-16,2-2-1 15,0-3 0-15,-2-9-1 16,-2-5-5-16,-2-4-4 16,-1-12-6-16,-2-6-11 0,0-8-26 15,3-5-26-15,-3-17-5 16</inkml:trace>
  <inkml:trace contextRef="#ctx0" brushRef="#br0" timeOffset="-133628.41">23355 5249 268 0,'0'-15'12'0,"3"-8"5"0,-3-6 4 15,0-5 3-15,0-4 0 16,0 1 3-16,0-2-3 16,-3 3 0-16,3 19-11 15,0 17-7-15,0 20-3 16,8 22-3-16,4 20-2 0,1 12 0 16,1 16-3-16,9 8-11 15,-2 9-61-15,0-5 0 16</inkml:trace>
  <inkml:trace contextRef="#ctx0" brushRef="#br0" timeOffset="-132093.86">18319 4545 189 0,'0'0'4'0,"27"8"3"15,8-1-1-15,15-1 2 16,21 4 1-16,17-4 0 16,31 7 0-16,20-3 1 0,24 2-4 15,12-1 0-15,18 0 1 16,18-1 1-16,8 0 0 15,15 3 1-15,7-1-1 16,8-2 1-16,9 5 2 16,1 2-3-16,6-2-2 0,-6 3-1 15,-4-4 0-15,1 6-1 16,-24-3-1-16,-11 3 0 16,-26-5-2-16,-13 0 0 0,-35 0 0 15,-21-5 0-15,-31 2-7 16,-28-2-21-16,-22 0-41 15,-15-3-3-15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58:22.0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17948 6673 275 0,'0'0'8'0,"-9"-9"4"15,9 9 1-15,-13-17 2 16,8 9 1-16,0-4-1 16,5-4 2-16,0-1 1 15,10-3-8-15,17 3-3 0,15-5-3 16,18-3 0-16,22 3-1 15,25-6-1-15,25 6 1 16,17 0-1-16,17 4 0 16,11 6-1-16,12 2 0 15,2 6-1-15,-3 4 1 0,-6 1-1 16,-5 12 0-16,-9 7 0 16,-6 5 0-16,-5 7-1 15,-11 8 1-15,-7 7 0 0,-12 5-1 16,-13 2 0-16,-15 3 0 15,-14 2-1-15,-20 1 1 16,-16 2 1-16,-22-3 0 0,-18 1 0 16,-18-6 1-16,-21 1 1 15,-21 0 0-15,-17-4 0 16,-20 2 0-16,-13-6 1 16,-23-3-1-16,-17-2 0 15,-13-4 0-15,-18-9-1 0,-12-4 0 16,-9-6 0-16,-7-6 0 15,-3-6-1-15,-1-7 1 16,13-3 0-16,2-8 0 16,17-7 0-16,14-9 1 0,17-1 0 15,11-6 0-15,18-4 0 16,16-4 0-16,18-2 2 16,16-6 0-16,20-1 0 15,16-4-1-15,22-4 1 0,16-4-1 16,28 0 0-16,25-4 0 15,24-3-1-15,18 3-1 16,22 3 1-16,20 2-1 0,15 5 1 16,13 10-1-16,2 7 1 15,0 11-2-15,-11 11 1 16,-9 8-1-16,-19 10 1 16,-23 3-1-16,-23 8-1 15,-22 6 1-15,-19-1-1 0,-24-1 1 16,-7-2 0-16,-14-1 0 15,-3-2 1-15,-5 0 0 16,0-10 0-16,-11 15 0 16,-1-11-1-16,0-1-4 15,-8-3-21-15,-3 0-54 0,2-4-4 16</inkml:trace>
  <inkml:trace contextRef="#ctx0" brushRef="#br0" timeOffset="2587.78">19834 5423 190 0,'0'0'4'15,"0"0"-1"-15,0-16 2 16,0 16-2-16,7-19 3 0,9 9-1 15,4-8 2-15,12 4 0 16,10-9-2-16,18 3-1 16,16 3 0-16,22-5-1 15,6 2 2-15,23 0-2 0,19 3-1 16,8-1-1-16,8 7 0 16,10-2 0-16,3 8 0 15,0 2-1-15,-6 3-1 16,4 8 0-16,-11 5 0 15,-3 6 1-15,-5 3-1 0,-8 8-1 16,-4 0 0-16,-8 9 3 16,-8 6 0-16,-8 2 0 15,-19 4 0-15,-5 2 1 0,-7 4 0 16,-16 0 1-16,-17 3 1 16,-12-3-3-16,-9-5 1 15,-21 7-1-15,-7 1 1 16,-17-9 0-16,-26 4 1 15,-9-5 0-15,-19-1 0 0,-13-3 0 16,-15 0 0-16,-12-9 0 16,-15-5 2-16,-4 0-3 15,-13-10 0-15,-5 3 1 0,-13-7-2 16,-3-6 1-16,-13-2 0 16,3-2 0-16,-10-6-1 15,0-4 2-15,-2-6-1 16,4-7 2-16,6 1 0 15,2-11-1-15,7-3 1 0,11-5 0 16,12 1 0-16,9-5 0 16,14-5 1-16,9-2 1 15,15-3 0-15,15-3 1 16,13 1-1-16,16-8 0 0,13 0 1 16,15 0-1-16,20-3-2 15,13-2-2-15,19 5-1 16,20-5 0-16,23 3-3 15,19 2 1-15,23 3-1 0,20 2 1 16,9 7 0-16,20 8 0 16,6 4 0-16,-3 14 1 15,-4 5 1-15,-14 10 0 0,-15 4 0 16,-19 10 0-16,-13 8-1 16,-26 4 1-16,-16 2-16 15</inkml:trace>
  <inkml:trace contextRef="#ctx0" brushRef="#br0" timeOffset="7280.09">19988 4085 209 0,'0'0'10'0,"0"0"6"0,-10-12 2 16,10 12 1-16,-7-13-1 15,7 3 1-15,7-2 1 16,16-3 0-16,17-2-9 0,19 2-5 16,20-3 0-16,24 1-2 15,19-3 0-15,23 5 0 16,15 1-2-16,16 3 0 16,10 7-1-16,6 1 0 15,-1 6-1-15,3 7 0 0,-6 6 0 16,-3 7 0-16,-6 2 0 15,-14 4 0-15,-10 6-1 16,-17 8 0-16,-10 4 0 16,-22 2 0-16,-14 8-1 15,-18 2-1-15,-15 6 2 0,-27-1-1 16,-15 6 0-16,-17-1 2 16,-19 1 0-16,-24-4-1 0,-17-2 1 15,-24-1-1-15,-16-1 0 16,-22-8 1-16,-14-2-1 15,-19-10-1-15,-12-2 2 16,-17-5-1-16,-11-8 1 0,-3-7 1 16,-4-7 0-16,-1-7 0 15,1-6 0-15,9-10 0 16,8-9 1-16,12-6 1 16,16-7 3-16,16-8 0 15,19-4 1-15,20-6 1 0,23-5-1 16,19-3 0-16,25-8 0 15,20 0-2-15,17-8 1 16,35-6-3-16,23-2 0 16,40-2 0-16,34-6 0 0,47 7 1 15,45-2 0-15,60 16 0 16,47 6-6-16,102 14-48 16,0 38-28-16,60 11-2 15</inkml:trace>
  <inkml:trace contextRef="#ctx0" brushRef="#br0" timeOffset="37564.21">14996 9255 277 0,'12'-4'4'16,"9"0"1"-16,16 0 1 16,22-9 2-16,24 1 0 0,21-3 1 15,35-6 1-15,25-4 0 16,29 6-4-16,21-6-1 16,13 3 0-16,8 2 1 15,4 0 0-15,-2 1 2 0,-7 4-2 16,-16 2 1-16,-20-1-1 15,-21 4-1-15,-30 2 0 16,-26 1 1-16,-36 5-3 0,-29 2 0 16,-52 0 0-16,-17 2-1 15,-57 8 1-15,-41 5 0 16,-39 5 0-16,-38 4-2 16,-33 5 2-16,-28 9 1 0,-18 2 1 15,-10 4 1-15,-1 1 0 16,17 1 0-16,22 2 1 15,31-3-2-15,44-8-1 16,40-5 0-16,59-10-2 16,48-8 0-16,57-14-1 0,56-9 1 15,56-13 0-15,54-13 1 16,54-7 1-16,40-10 0 16,81-5 1-16,-6 0-1 15,17 3-1-15,7-1-3 0,-8 15-11 16,-22 6-69-16,-47 11-3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00:03.8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8108 8405 6 0,'0'0'0'0,"0"0"1"16,0 0 2-16,0 0 3 16,0-10 2-16,0 10 1 15,0 0 0-15,0 0-8 0,0 0-7 16,0 0-9-16,0 0-7 16</inkml:trace>
  <inkml:trace contextRef="#ctx0" brushRef="#br1" timeOffset="54850.32">12487 13377 20 0,'0'0'0'16,"0"0"-2"-16,0 0 0 15,0 0-14-15</inkml:trace>
  <inkml:trace contextRef="#ctx0" brushRef="#br0" timeOffset="166568.04">6538 7006 326 0,'0'0'7'0,"0"0"4"16,0 0 3-16,0-10 2 15,0 10 3-15,-7-12-1 0,7 12 1 16,-19-16 1-16,6 9-7 16,1 2-4-16,-6 0-2 15,3 2-2-15,-7 3-1 16,-1 0-1-16,-2 8-1 0,-2-1 0 16,0 8-1-16,-5-1 0 15,2 10 1-15,-2-5-1 16,2 9 0-16,0-2 1 0,-2 7-1 15,7 1 1-15,-3 3 0 16,3 1 1-16,3-2-3 16,5 4 0-16,-3-3 0 15,8 4 0-15,1-2 0 0,3-2 0 16,1 1 0-16,3-2 0 16,4 4 0-16,0 0 0 15,0-2 0-15,4-2 0 16,8 2 0-16,2-2 0 15,2 1 0-15,7-5 0 0,0 1 0 16,4-4 0-16,5-1 0 16,3-3 0-16,0-5 0 15,4-3 0-15,4-4 0 0,-1-4 0 16,0-2 0-16,1-2 0 16,-2-5 0-16,-1 0 0 15,-2 0 0-15,-3-2 0 16,-6-3 0-16,-4 0 0 0,-5 0 0 15,-7 5 0-15,-1-2 0 16,-12 2 0-16,12-2 0 16,-12 2 0-16,0 0 0 15,0 0 0-15,0 0 0 0,0 0 0 16,0 0 0-16,0 0 0 16,0 0 0-16,0 0 0 15,0 0 0-15,0 0 0 16,-3-13 0-16,3-10-43 0,0 9-49 15,-2-5-1-15</inkml:trace>
  <inkml:trace contextRef="#ctx0" brushRef="#br0" timeOffset="167150.04">6241 7017 331 0,'0'0'5'0,"0"0"2"15,0 0 1-15,0-8 2 16,0 8 1-16,7-10 1 15,-7 10 0-15,12-15 1 0,-3 6-5 16,4 2-1-16,8 0-1 16,0-1 0-16,9-2 0 15,2 1 0-15,6 1 0 16,4 0 0-16,4-1 0 0,0 2-1 16,2 2 0-16,-4 0-1 15,4-1-1-15,-9 4 0 16,-2 0-1-16,-7-1 1 15,-2 1-1-15,-8 2 1 0,-3-3-1 16,-8 3 1-16,-9 0 0 16,9-2 0-16,-9 2-1 15,0 0 0-15,0 0-2 0,0 0 0 16,0 0-6-16,-3 10-9 16,-5 5-43-16,1-6-27 15,-3 1-2-15</inkml:trace>
  <inkml:trace contextRef="#ctx0" brushRef="#br0" timeOffset="167767.26">6441 8018 375 0,'0'0'5'0,"0"0"4"0,0 0 1 16,0 0 2-16,0 0 1 16,0 0-1-16,0 0 1 15,0 0 0-15,0 0-5 16,16-2-3-16,-4-1-1 16,10 3-3-16,3-2 1 0,10-1-1 15,4-1 0-15,7-1 1 16,3 0-1-16,1-3 1 15,-8 1 0-15,-5 2-1 16,-5 0 1-16,-7 3-1 16,-5-1 1-16,-10 0-1 0,-10 3-2 15,11 0-2-15,-11 0-5 16,0 0-11-16,-7 8-61 0,7-8-4 16</inkml:trace>
  <inkml:trace contextRef="#ctx0" brushRef="#br0" timeOffset="168300.88">6889 6004 390 0,'0'0'5'16,"0"0"2"-16,0 0 1 0,0 0-1 16,0 0 0-16,-7 0 0 15,1 20 0-15,4 10 0 16,2 14-3-16,0 19-2 16,0 18-1-16,2 16 1 0,4 14 0 15,6 18 2-15,-3 8 1 16,7 6 1-16,-4 7-1 15,-3-3 0-15,2 7 1 16,-4-3-1-16,-4-5 2 0,-1-4-1 16,-2-6 0-16,0-10-6 15,-2-9 0-15,-3-13 0 16,5-12 0-16,-3-21 0 16,3-9 0-16,0-18 0 0,0-14-2 15,0-17-24-15,0-13-57 16,10-7-5-16</inkml:trace>
  <inkml:trace contextRef="#ctx0" brushRef="#br0" timeOffset="168684.6">6916 5950 292 0,'0'0'0'16,"0"0"4"-16,-11 10 2 0,7 12 3 15,2 16 5-15,-3 14 2 16,0 17 2-16,3 25 2 15,2 18-1-15,0 19-1 16,9 14-1-16,0 14-3 0,10 7-3 16,1 5-2-16,-1 2-2 15,1-2 0-15,-3-5 0 16,-4-7-1-16,-1-5 0 16,-7-15-1-16,-3-11-2 15,-2-13-2-15,0-17-7 0,0-16-18 16,18-18-58-16,-18-21-3 15</inkml:trace>
  <inkml:trace contextRef="#ctx0" brushRef="#br0" timeOffset="169201.96">7053 6166 442 0,'0'0'5'0,"0"0"2"16,0 0 1-16,0 0-1 0,0 0 1 15,7 7-1-15,-7 5 1 16,0 8 0-16,0 7-5 16,-10 8-2-16,1 9 0 15,-7 4 0-15,2 6 0 0,-2-1 0 16,0-2 0-16,-7-4-4 15,5-7-4-15,6-3-12 16,-2-5-62-16,3-12-3 16</inkml:trace>
  <inkml:trace contextRef="#ctx0" brushRef="#br0" timeOffset="169418.91">7207 6484 398 0,'0'0'6'0,"0"8"2"0,-5 7 0 16,-2 6 1-16,-6 11 0 16,-4 5 1-16,-2 9 1 15,-5 9 0-15,-6 0-5 16,0 3-2-16,0 0-1 0,4-5-3 16,3-1-8-16,-4-9-35 15,11-7-38-15,7-7-2 16</inkml:trace>
  <inkml:trace contextRef="#ctx0" brushRef="#br0" timeOffset="169584.25">7239 6978 422 0,'0'0'4'16,"-5"18"1"-16,-4 2 0 0,-5 4 2 15,-2 11 0-15,-5 7 1 16,-4 4 0-16,-4 9 0 15,-4 2-4-15,1 0-7 0,5-3-19 16,19-6-57-16,-14-6-2 16</inkml:trace>
  <inkml:trace contextRef="#ctx0" brushRef="#br0" timeOffset="169768.24">7305 7535 450 0,'0'0'3'0,"-6"22"1"0,-11 1 0 16,-3 4 0-16,-8 10 0 16,-2 5 1-16,-4 5-1 15,-3 6 1-15,-2-4-3 16,5-4-5-16,12-3-13 16,0 0-51-16,12-18-16 15</inkml:trace>
  <inkml:trace contextRef="#ctx0" brushRef="#br0" timeOffset="169900.98">7227 7949 423 0,'0'0'5'0,"-16"18"0"15,2-1 1-15,-6 5 0 16,-5 5-1-16,1 1-7 16,-4 2-20-16,1-3-51 15,4-2-6-15</inkml:trace>
  <inkml:trace contextRef="#ctx0" brushRef="#br0" timeOffset="170633.94">6459 7409 393 0,'0'0'7'16,"0"0"4"-16,0 0 2 15,0 0 1-15,0-7 1 0,0 7 0 16,0 0 1-16,-7-8-1 16,7 8-6-16,-18 0-6 15,8 0-3-15,-3 8 0 0,-1 7 0 16,1 4 0-16,1 3 0 15,0 6 0-15,1 2 0 16,4 3 0-16,5-2 0 16,2-1 0-16,4-4 0 0,6-5-2 15,6-4 1-15,4-9 1 16,6-4 0-16,-1-4 1 16,5-7 1-16,-2-5-2 0,-6-6 0 15,3-2 0-15,-8-2 0 16,-4-3 0-16,-8-4 0 15,-5 1 0-15,-3-1 0 16,-10 1 0-16,-3 9 0 16,-9-1 0-16,0 8 0 15,-3 4 0-15,-2 6 0 0,9 12 0 16,-4 4-65-16,16 2-26 16</inkml:trace>
  <inkml:trace contextRef="#ctx0" brushRef="#br0" timeOffset="175500.61">2376 8272 279 0,'0'0'5'0,"0"0"3"15,0 0 0-15,0 0 1 16,0 0 1-16,0 0 1 15,0 0 0-15,8-3 1 0,1 3-4 16,2-3-1-16,4 0-2 16,0 2 0-16,7-2-2 15,1 0 1-15,-2 1-1 16,12-3-1-16,1 3 0 16,2-3-2-16,1 0 1 0,5 0 0 15,3-3-1-15,-1 1 1 16,7-1-1-16,-3-2 1 15,4 0-1-15,9-3 1 16,-1 5-1-16,-1-9 1 0,11 4-1 16,-4-3 0-16,1 1 0 15,6 3 0-15,-1-5 0 16,3 5 0-16,1-3 0 16,0 2 0-16,-2-1 0 0,0 1 0 15,-1 1 0-15,-4-1-1 16,0 3 1-16,0-2 0 15,-4 2 0-15,0-2-1 16,-2 2 1-16,1 0 0 0,1-5 0 16,-1 5 0-16,3-2 0 15,-4-1 0-15,5 1 0 16,-6 2-1-16,6-2 0 16,-5 4-1-16,-1-2-1 0,2 0 0 15,1 3-2-15,-3-3 2 16,0 0-1-16,-2 3 1 15,-3-3 1-15,-3 2 1 0,3-1-1 16,-7 1 2-16,-3 0 0 16,0 2 0-16,3 1 2 15,-3-4-1-15,-2 5-1 16,-5-1 1-16,2-2-1 0,-2 4 1 16,-3-2 0-16,-4 0-1 15,-1 0 0-15,-2 3 1 16,0-1-1-16,-5-2 0 15,4 3 1-15,-5-1 0 0,1 0 0 16,1-1 0-16,-4 1 1 16,2 2-1-16,-1-3 3 15,-3 2-2-15,3-1 1 16,-6 2 0-16,-1-3 1 0,0 1 0 16,-3 2 0-16,-1-2-1 15,0 0 1-15,-12 3-1 16,13 0 0-16,-13 0 0 15,9-1-1-15,-9 1 0 0,0 0 0 16,0 0 0-16,0 0 0 16,0 0 0-16,0 0 0 15,8-6 0-15,-8 6 0 16,0 0 0-16,13-3-1 0,-13 3 0 16,0 0-2-16,0 0-2 15,0 0-2-15,0 0-1 16,0 0-2-16,0 0-1 15,0 0 0-15,0 0-1 0,0 0-2 16,0 0-2-16,9-6-5 16,-9 6-1-16,0 0-3 15,5-10 2-15,-5 10-1 16,3-11 5-16,-3 11 5 0,0-10 10 16,0 10 11-16,4-12 8 15,-4 12 8-15,4-17 3 16,-4 17 2-16,5-15-2 15,-5 15 0-15,2-13-4 0,-2 13-3 16,0-9-3-16,0 9-6 16,0 0-4-16,0 0-2 15,0 0-3-15,-7-3-2 16,7 3-1-16,-11 11-1 0,4-3-1 16,2 5 1-16,0 2-1 15,0 0 2-15,5 0-1 16,0 0 1-16,5-2 0 15,3-3 1-15,1-3-1 0,-2-3 1 16,6-4 0-16,2 0 0 16,-5-3 1-16,2-4 1 15,1-3 1-15,-3-4 0 16,0-1 1-16,-3-8 1 16,-5 5-3-16,-2-6-3 0,0 7 0 15,0-3 0-15,-7 6 0 16,-3 3 0-16,-2 4 0 15,-5 7 0-15,-1 0 0 0,1 10 0 16,-1 0 0-16,4 10 0 16,-2 0 0-16,4-1 0 15,3 6 0-15,9-3 0 0,0 1 0 16,4-3 0-16,8-6 0 16,1 1 0-16,6-10 0 15,2-3 0-15,4-2 0 16,-6 0 0-16,6-7 0 15,-7-3 0-15,-1-5 0 0,-2 4 0 16,-7-7 0-16,-1 3 0 16,-7-3 0-16,0 1 0 15,-5 2 0-15,-5 5 0 16,-3 3 0-16,-1 5 0 16,-4 2 0-16,1 2 0 0,-3 5 0 15,6 6 0-15,-4 2 0 16,6-1 0-16,1 1 0 15,8 3 0-15,1-5 0 0,2-4 0 16,5 4 0-16,2-9 0 16,9 1 0-16,-2-5 0 15,2 0 0-15,1-8 0 16,-2 0 0-16,3-2 0 0,-6-5 0 16,-5-3 0-16,-2 0 0 15,-5 0 0-15,0 0 0 16,-10 3 0-16,-2 2 0 15,-3 3 0-15,-5 3 0 0,-1 4 0 16,2 3 0-16,2 10 0 16,1 0 0-16,7 3 0 15,2 3 0-15,-1 1 0 0,13-3-83 16,3 3-5-16</inkml:trace>
  <inkml:trace contextRef="#ctx0" brushRef="#br0" timeOffset="177918.27">2295 8155 376 0,'0'0'8'0,"0"0"2"15,0 0 1-15,-11 0 2 16,11 0 0-16,-17 2 0 16,7 2 0-16,0 3 1 0,-3 0-8 15,6 3-1-15,2 2-3 16,0 2-1-16,5 4 0 15,0-3 0-15,5 3-1 0,3-1 1 16,2-5 0-16,2-2 0 16,8-5 1-16,0-5 0 15,2-3 0-15,3-3 2 16,-2-10 0-16,-4 1 1 16,1-4-3-16,-4 1-2 0,-9-2 0 15,-5 0 0-15,-2 3 0 16,-13 2 0-16,-4 1 0 15,0 6 0-15,-5-2 0 0,-1 7 0 16,-2 3 0-16,5 3 0 16,-2 7 0-16,7 2 0 15,3 9 0-15,2-3 0 16,5 5 0-16,5 0 0 16,0-1 0-16,9 0 0 0,4-1 0 15,5-10 0-15,6 2 0 16,1-8 0-16,0-5 0 15,0-2 0-15,0-6 0 0,-6-7 0 16,-1 1 0-16,-3-7 0 16,-7 2 0-16,-6-2 0 15,-2-1 0-15,-8 7 0 16,-4 1 0-16,-6 4 0 0,-3 2 0 16,3 8 0-16,-7 0 0 15,3 11 0-15,-3 6 0 16,5 5 0-16,1 5 0 15,6-2 0-15,8 4 0 0,2-6 0 16,3 2 0-16,10-8 0 16,3-4 0-16,11-9 0 15,-2-4 0-15,6-4 0 16,0-12 0-16,-3 2 0 16,0-11 0-16,-8 2 0 0,-4-3 0 15,-4 3 0-15,-9-2 0 16,0 4 0-16,-15 3 0 15,0 3 0-15,-7 5 0 0,2 7 0 16,-5 3 0-16,3 10 0 16,-4 5 0-16,10 6 0 15,0 3 0-15,7 1 0 16,4-1 0-16,5-3 0 0,7-5 0 16,8-8 0-16,5-3 0 15,5-5 0-15,2-8 0 16,-2-9 0-16,-1 0 0 15,-3-6 0-15,-3 1 0 0,-9 2 0 16,-9-3 0-16,0 6 0 16,-15 5 0-16,-2 5 0 15,-11 4 0-15,3 6 0 16,-4 8 0-16,1 10 0 0,3 4 0 16,8 7 0-16,-1 1 0 15,18-4-26-15,3 6-63 16,12-8-2-16</inkml:trace>
  <inkml:trace contextRef="#ctx0" brushRef="#br0" timeOffset="180519.69">7860 7181 409 0,'0'0'8'16,"0"0"3"-16,-2-9 3 0,2 9 2 15,0 0 1-15,-10-5 0 16,10 5 0-16,0 0-15 15,0 0-2-15,-5 5 0 16,5 7 0-16,0 3 0 0,5 4 0 16,-5 1 0-16,5 5 0 15,0-3 0-15,1 6 0 16,1-9 0-16,0 3 0 16,0 13-78-16,-2-22-11 15</inkml:trace>
  <inkml:trace contextRef="#ctx0" brushRef="#br0" timeOffset="180917.85">7816 6943 429 0,'0'0'6'0,"0"0"2"16,-16-2 2-16,7 2-1 15,-3 0 1-15,-6 5 0 0,-2 10 0 16,-2 9 1-16,-3 8-7 15,2 8-2-15,6 14 0 16,2 7-2-16,5 3 0 16,8 5 0-16,4 0 0 15,10 1 0-15,11-8 0 0,7-8 0 16,7-7 0-16,8-7 0 16,7-10 0-16,-2-15 0 0,5-13 0 15,-1-10 0-15,3-17 0 16,-2-7 0-16,-8-15 0 15,0-7 0-15,-15-13 0 16,-2-5 0-16,-12-10 0 0,-13-4 0 16,-8-1 0-16,-19 3 0 15,-15 9 0-15,-11 13 0 16,-12 18 0-16,-7 22 0 16,-9 22 0-16,-4 27 0 15,-1 25 0-15,13 13-33 0,8 29-58 16</inkml:trace>
  <inkml:trace contextRef="#ctx0" brushRef="#br0" timeOffset="182901.49">4170 8563 416 0,'0'0'6'0,"0"0"2"16,-14-2 2-16,14 2 1 0,-15-3 2 15,15 3 0-15,-15-7 1 16,15 7 0-16,-8-13-8 16,8 13-6-16,0-16 0 15,8 6 0-15,1-3 0 0,4 1 0 16,2-1 0-16,3 3 0 15,-2 3 0-15,5 1 0 16,-4 6 0-16,-1 0 0 16,-2 9 0-16,-4 5 0 0,-5 4 0 15,-3 7 0-15,-4-1 0 16,-5 3 0-16,-7 4 0 16,-2-5 0-16,-2 2 0 0,3-6 0 15,-2-2 0-15,5-5 0 16,1-3 0-16,6-2 0 15,5-10 0-15,0 0 0 16,0 0 0-16,8 0 0 16,4-6 0-16,6-1 0 15,-1-2 0-15,3-4 0 0,-1 1 0 16,2-1 0-16,1 6-10 16,11-3-76-16,-21 0-1 15</inkml:trace>
  <inkml:trace contextRef="#ctx0" brushRef="#br0" timeOffset="183350.16">4193 8297 449 0,'0'0'5'0,"0"0"2"16,-12-9 1-16,1 4 1 0,-1 3 0 15,-5 0 1-15,-1 2 0 16,-7 2-6-16,-2 14-4 16,3 5 0-16,-4 11 0 0,6 11 0 15,-1 7 0-15,4 6 0 16,3 6 0-16,7 5 0 16,6 0 0-16,6-3 0 15,9-4 0-15,10-5 0 16,6-9 0-16,7-6 0 0,6-10 0 15,7-10 0-15,1-13 0 16,4-7 0-16,2-10 0 16,-1-15 0-16,0-10 0 15,-6-5 0-15,-4-4 0 0,-8-6 0 16,-10-4 0-16,-8-5 0 16,-13 2 0-16,-7-5 0 15,-19 5 0-15,-13 2 0 16,-8 6 0-16,-13 11 0 0,-10 13 0 15,-4 18 0-15,-6 13 0 16,1 20 0-16,-4 18 0 16,16 22-13-16,6 8-76 0,6 10-3 15</inkml:trace>
  <inkml:trace contextRef="#ctx0" brushRef="#br0" timeOffset="185651.52">2297 8140 252 0,'0'0'5'0,"0"0"3"15,0 0 4-15,0 0 0 16,0 0 4-16,0 0 2 16,0 0 0-16,0 0 1 0,0 0-2 15,0 0-3-15,0 0-4 16,0 0-2-16,0 0-2 16,0 0-1-16,0 0-1 15,0 0-1-15,0 0 2 0,0 0 1 16,0 0-1-16,-2-5 2 15,2 5-1-15,0 0 1 16,-11-15 0-16,4 5-1 16,-3-1 0-16,2-6-1 0,-4-2 1 15,-2-3-1-15,-2-6 1 16,-4-4-1-16,3-2-3 16,-8-6-2-16,0-2 0 15,-5-3 0-15,-4-1 0 0,4-4 0 16,-7-5 0-16,0-1 0 15,-3 0 0-15,0 0 0 16,0-3 0-16,-2-4 0 16,0 4 0-16,0-5 0 15,-4-1 0-15,2 1 0 0,2 0 0 16,-3 0 0-16,3-1 0 16,-3 0 0-16,3 3 0 15,0 0 0-15,-1 1 0 0,4 4 0 16,-1-3 0-16,5 6 0 15,0 0 0-15,3 1 0 16,2 6 0-16,0-1 0 0,6 6 0 16,-1 3 0-16,0 4 0 15,2 3 0-15,4 3 0 16,-1 6 0-16,2 1 0 16,4 5 0-16,1-1 0 15,3 6 0-15,0 2 0 0,10 10 0 16,-10-12 0-16,10 12 0 15,0 0 0-15,0 0 0 16,-10-9 0-16,10 9 0 16,0 0 0-16,0 0 0 0,0 0 0 15,0 0 0-15,0 0 0 16,0 0 0-16,0 0 0 16,0 0 0-16,0 0 0 15,0 0 0-15,0 0 0 0,0 0 0 16,0 0 0-16,0 0 0 15,0 0 0-15,0 0 0 16,0 0 0-16,0 0 0 0,0 0 0 16,0 0 0-16,0 0 0 15,0 0 0-15,0 0 0 16,0 0 0-16,0 0-12 16,0 0-13-16,0 0-34 15,0 0-29-15,0 0-3 0</inkml:trace>
  <inkml:trace contextRef="#ctx0" brushRef="#br0" timeOffset="188633.94">866 5853 312 0,'0'0'7'16,"0"0"5"-16,0 0 2 0,-10-7 2 15,10 7 2-15,-12-10 2 16,12 10 0-16,-15-7 0 16,5 4-6-16,-3 3-5 0,3 3-2 15,1 7-3-15,-2 4 0 16,1 1-3-16,3 8 0 15,2 2-1-15,3-1-1 16,2 3 1-16,0-2-1 16,10-3 0-16,2-2 1 0,3-7 0 15,2-3 1-15,3-6 0 16,0-4 2-16,2-7 0 16,1-8 1-16,-3-4 0 15,-3-1 1-15,-4-5-1 0,-6-3 2 16,-2 4-2-16,-5 1-4 15,-7 1 0-15,-9 0 0 16,-1 7 0-16,-3 3 0 16,0 6 0-16,-4 5 0 0,-2 2 0 15,4 10 0-15,-1 6 0 16,4 5 0-16,4 3 0 16,3 5 0-16,7-1 0 15,5-1 0-15,7-3 0 0,8-3 0 16,5-7 0-16,5-5 0 15,4-6 0-15,4-6 0 16,-1-8 0-16,-4-5 0 16,4-5 0-16,-7-2 0 15,-6-3 0-15,-3-2 0 0,-9 3 0 16,-7-1 0-16,-5 2 0 16,-7 3 0-16,-6 3 0 15,-7 8 0-15,0 3 0 0,-2 6 0 16,0 7 0-16,2 9 0 15,3-2 0-15,1 11 0 16,9-5 0-16,3 2 0 16,6-4 0-16,3-3 0 15,7-5 0-15,5-6 0 0,6-4 0 16,2-2 0-16,2-8 0 16,1-7 0-16,-5-1 0 15,1-2 0-15,-6 1 0 0,-6-1 0 16,-7 2 0-16,0 6 0 15,-13 4 0-15,-4 8 0 16,-5 3 0-16,-1 7 0 0,1 7 0 16,2 1 0-16,2 7 0 15,6-5-12-15,7 2-20 16,8-5-54-16,4-5-3 16</inkml:trace>
  <inkml:trace contextRef="#ctx0" brushRef="#br0" timeOffset="189834.69">856 5898 266 0,'0'0'5'0,"0"0"4"16,0 0 0-16,0 0 3 16,0 0 0-16,0 0 3 15,0 0 0-15,0 0 2 0,0 0-3 16,0 0-2-16,7-10-1 15,3 0 0-15,3-5 0 16,5-5-1-16,3-9-1 16,14-11-2-16,3-6-1 0,11-15-2 15,13-5 0-15,7-13-3 16,11-8-1-16,10-7 1 16,7-5 0-16,7-8-1 15,5 0 1-15,1 1 1 0,-3 0 0 16,-3 4 1-16,-2 3 1 15,-3 7 0-15,-9 5 0 16,-5 8 1-16,-11 10 0 16,-10 7 0-16,-6 13-1 0,-14 9 2 15,-9 10-2-15,-13 5-4 16,-4 13 0-16,-8 5 0 16,-10 7 0-16,0 0 0 15,0 0 0-15,0 0 0 0,0 0 0 16,0 0 0-16,0 0 0 15,0 0 0-15,0 0 0 16,0 0 0-16,0 0 0 16,0 0 0-16,0 0 0 15,0 0 0-15,0 0 0 0,0 0 0 16,0 0 0-16,0 0 0 16,0 0 0-16,0 0 0 15,-5 0 0-15,5 0-2 0,0 0-6 16,-7 7-3-16,7-7 0 15,0 0-2-15,-11 5 1 16,11-5 1-16,0 0 1 16,0 0 1-16,0 0 1 15,0 0 3-15,0 0 1 0,-5-5 2 16,5 5 3-16,0 0 0 16,0-7 2-16,0 7 1 15,0 0 2-15,0-10 0 0,0 10 1 16,0 0 0-16,0 0-1 15,0 0-2-15,0 0-1 16,0 0-2-16,0 0-2 16,0 0-1-16,0 0 1 0,0 0-2 15,0 0 2-15,0 0 0 16,0 0 1-16,0 0 2 16,0 0 0-16,0 0 0 15,7-11 1-15,-7 11 1 0,4-7 0 16,-4 7 0-16,0 0-2 15,0 0-3-15,-9 0-10 16,-3 10-67-16,8 8-2 16</inkml:trace>
  <inkml:trace contextRef="#ctx0" brushRef="#br0" timeOffset="193101.56">2059 6641 447 0,'0'0'5'0,"0"0"3"16,0 0 1-16,0 0 2 0,0 0 0 15,-8-7 0-15,8 7-2 16,0 0-9-16,0 0 0 16,-6-11 0-16,6 11 0 15,6-6 0-15,4 3 0 0,3-2 0 16,6 0 0-16,-1 3 0 15,4-1 0-15,0 3 0 16,-4 0 0-16,-1 5 0 0,-2 2 0 16,-7 5 0-16,-4 1 0 15,-4 7 0-15,-4-3 0 16,-6 1 0-16,2-3 0 16,-2 0 0-16,5-5 0 0,-2 0 0 15,7-10 0-15,-2 9 0 16,2-9 0-16,5 0 0 15,4 0 0-15,3 0 0 16,6 0 0-16,-3 3 0 0,0-3 0 16,3 2 0-16,-2 0 0 15,-3 1 0-15,0 2 0 16,-4 0 0-16,-9-5 0 16,8 15 0-16,-8-6 0 15,-5 1 0-15,-7 3 0 0,-4 2 0 16,-6-3 0-16,-3 1 0 15,-4-3 0-15,-1 0-5 16,-3-8-9-16,4 1-12 0,1 1-44 16,1-6-17-16</inkml:trace>
  <inkml:trace contextRef="#ctx0" brushRef="#br0" timeOffset="193600.17">2066 6381 417 0,'0'0'5'16,"0"0"3"-16,-12-5 1 15,-1 2 1-15,-2 3 0 16,-5 0 1-16,1 6-1 0,-6 4 1 15,-3 7-6-15,3 13-2 16,3 6-1-16,0 9-1 16,7 7-1-16,7 8 0 0,0 2 0 15,8 0 1-15,11 2-1 16,7-2 0-16,8-5 0 16,10-5 0-16,3-8 0 15,3-7 1-15,8-7-1 0,3-12 1 16,3-11 0-16,4-7 0 15,-3-13 1-15,0-9 0 16,-3-10-2-16,0-8 0 16,-5-9 0-16,-10-3 0 0,-7-5 0 15,-11-2 0-15,-12-6 0 16,-9 3 0-16,-12-4 0 16,-18 1 0-16,-12 3 0 0,-12 5 0 15,-12 10 0-15,5 10 0 16,-12 12 0-16,2 10 0 15,1 15 0-15,11 8 0 16,6 7 0-16,14 10 0 0,6 0-13 16,11 1-73-16,17 2-2 15</inkml:trace>
  <inkml:trace contextRef="#ctx0" brushRef="#br0" timeOffset="194384.67">1440 4323 358 0,'0'0'10'16,"0"0"2"-16,-2-10 4 0,2 10 1 15,0 0 2-15,-8-10 0 16,8 10 1-16,0 0-1 16,0 0-8-16,0 0-4 15,-8 14-4-15,6 5-3 0,-1 6 0 16,1 6 0-16,-3 1 0 15,0 8 0-15,-5-6 0 16,2 3 0-16,1-6 0 16,0-5 0-16,-4-7 0 15,7-2 0-15,-4-6 0 0,8-11 0 16,0 0 0-16,0 0 0 16,0 0 0-16,15-14 0 15,0 0 0-15,3-5 0 16,4 0 0-16,0-3 0 0,6-1 0 15,-3 4 0-15,-1 1 0 16,-4 3 0-16,0 3 0 16,-5 2 0-16,-2 4-4 15,-13 6-8-15,14-4-28 0,-14 4-45 16,0 0-2-16</inkml:trace>
  <inkml:trace contextRef="#ctx0" brushRef="#br0" timeOffset="194600.82">1430 4367 413 0,'0'0'7'15,"0"0"1"-15,0 0 2 16,-8-6-2-16,8 6 0 0,0 0 1 16,0 17 0-16,5-6-1 15,6 9-5-15,-2 3-3 16,4 6 1-16,4 1 0 15,-2 0-2-15,0-3-3 0,3 1-6 16,-9-12-10-16,9 2-62 16,-6-5-2-16</inkml:trace>
  <inkml:trace contextRef="#ctx0" brushRef="#br0" timeOffset="195001.54">1398 4166 390 0,'0'0'5'0,"-13"-7"2"0,1 5 2 16,-3-1 0-16,-8 3 0 15,1 5 1-15,-5 7 0 16,-3 6 0-16,3 11-5 16,2 9-2-16,5 9-1 0,5 4 0 15,8 9-1-15,7 2 0 16,2 0-1-16,12 0 2 15,9-5 0-15,9-3-1 0,5-8 0 16,4-12 1-16,6-9 0 16,5-13 1-16,-2-10 1 15,5-9-2-15,1-13 0 16,-4-10 2-16,-5-7 0 16,1-7 1-16,-13-6-1 0,-8-2-4 15,-10-4 0-15,-9-6 0 16,-13-3 0-16,-17-2 0 15,-13 0 0-15,-15 5 0 16,-5 8 0-16,-16 10 0 0,-7 10 0 16,-1 25 0-16,-3 12 0 15,3 20 0-15,14 27 0 16,8 15-82-16,20 0-8 16</inkml:trace>
  <inkml:trace contextRef="#ctx0" brushRef="#br1" timeOffset="199517.9">6096 6553 460 0,'0'0'5'0,"0"0"2"0,-5-9 1 15,5 9 1-15,0 0 0 16,-9-4 0-16,9 4-5 15,0 0-4-15,-9 7 0 0,9 3 0 16,0 2 0-16,3 8 0 16,5-2 0-16,2-2 0 15,-3 2 0-15,2 2 0 16,2-3 0-16,-1-2 0 0,-6-2 0 16,5-2 0-16,-4 0 0 15,-1-4 0-15,-4-7 0 16,3 12 0-16,-3-12 0 15,0 0 0-15,0 0 0 16,0 0 0-16,0 0 0 0,0 0 0 16,0 0 0-16,0-6 0 15,0 6 0-15,0 0 0 16,0-10 0-16,0 10 0 0,0 0 0 16,0 0-56-16,0 0-34 15</inkml:trace>
  <inkml:trace contextRef="#ctx0" brushRef="#br1" timeOffset="200720.31">1916 8751 476 0,'0'0'4'0,"0"0"1"16,0 0 1-16,0 0 1 15,0 0 1-15,0-12-3 0,0 12-5 16,0-10 0-16,0 10 0 16,9-11 0-16,-9 11 0 15,14-17 0-15,2 9 0 0,0 0 0 16,2 3 0-16,-1 0 0 16,6 5 0-16,-1 0 0 15,-5 5 0-15,1 3 0 16,-6 4 0-16,-1 7 0 15,-7 1 0-15,-1 5 0 0,-3 3 0 16,-5 4 0-16,-6-3 0 16,4 0 0-16,-5-1 0 15,2-3 0-15,2-5 0 16,1-5 0-16,5-5 0 16,2-10 0-16,0 10 0 0,0-10 0 15,7 0 0-15,3-3 0 16,7-4 0-16,-2-5 0 15,5-1 0-15,3 3 0 0,-1-5 0 16,-2 3 0-16,-3 0 0 16,3 2 0-16,-11 2 0 15,4 6 0-15,-13 2 0 16,10-5 0-16,-10 5 0 0,0 0 0 16,0 0 0-16,0 0 0 15,0 0 0-15,0 0 0 16,0 0 0-16,0 0 0 15,0 0 0-15,0 0 0 16,-7-3 0-16,7 3-79 0,0 0-15 16</inkml:trace>
  <inkml:trace contextRef="#ctx0" brushRef="#br1" timeOffset="201783.94">215 5753 454 0,'0'0'5'0,"0"0"1"0,0 0 3 16,0 0 1-16,-10 0 1 16,10 0 0-16,0 0-6 15,0 0-5-15,0 0 0 16,-5-8 0-16,5 8 0 0,0 0 0 16,0 0 0-16,10-13 0 15,-10 13 0-15,18-7 0 16,-9 4 0-16,3 1 0 15,1-1 0-15,-1 3 0 16,-2 0 0-16,0 8 0 0,-2-1 0 16,-1 6 0-16,-5 3 0 15,1 0 0-15,-3 1 0 16,0 0 0-16,0 1 0 0,-3-1 0 16,3-4 0-16,0-4 0 15,0-9 0-15,0 13 0 16,0-13 0-16,16 7 0 15,-4-4 0-15,1-3 0 0,-1 1 0 16,0 3 0-16,3-2 0 16,0 3 0-16,-2 1 0 15,1 1 0-15,-1-3 0 16,-3 6 0-16,0 0 0 0,0 3 0 16,-5-1 0-16,2 1 0 15,-7 1 0-15,0-2 0 16,-2-2 0-16,-8 3 0 15,0-4 0-15,-3 4 0 0,-4-5 0 16,0 2 0-16,-3-5 0 16,3 0 0-16,-1-1 0 15,-1-1 0-15,6-3 0 16,0 0 0-16,3 0 0 16,10 0 0-16,-12 5-36 0,12-5-52 15,0 0-6-15</inkml:trace>
  <inkml:trace contextRef="#ctx0" brushRef="#br1" timeOffset="212017.12">3438 5576 363 0,'0'0'8'0,"0"0"4"16,0 0 1-16,-7-5 3 16,7 5 1-16,0 0 1 15,-9-12 0-15,9 12 1 16,0 0-6-16,-2-12-5 16,2 12-2-16,0 0-6 0,0-11 0 15,0 11 0-15,23-14 0 16,-9 6 0-16,9-2 0 15,4 3 0-15,1-4 0 16,1 7-2-16,1 1 0 0,-5 3 0 16,-8 0-1-16,-1 7 1 15,-12 4 0-15,-4 3 1 16,-2 4-1-16,-5 0 1 0,-6-1 1 16,1 0 0-16,-1-5 0 15,1 1-1-15,2-6 0 16,10-7 0-16,-8 12 0 15,8-12 0-15,10 9 0 0,2-8 0 16,0 5 1-16,6-2 1 16,3 1 0-16,0 4-1 15,2-5 1-15,-1 3-1 16,-5 3 0-16,1-2 0 16,-4 4 1-16,-3-1-1 0,-4 0 1 15,-7 2 0-15,0 1 1 16,-9 1 0-16,-7-2-1 15,-9 4 1-15,-5-5 0 16,-2 1 0-16,-3-1 0 0,-2-4-2 16,5-4 0-16,2-4-2 15,5 0-2-15,6-7-3 16,5 0-8-16,8-6-18 0,6-1-51 16,6 1 0-16</inkml:trace>
  <inkml:trace contextRef="#ctx0" brushRef="#br1" timeOffset="212500.8">4027 5519 461 0,'0'0'3'0,"0"0"0"16,-10-5 1-16,10 5 0 15,-18-3-1-15,6 3 0 16,-1 0 0-16,-2 3-1 0,-7 10-1 16,4 4-2-16,1 0-1 15,2 6 1-15,5 2-1 16,3-3 1-16,7 0 0 16,0-2 0-16,12-5 0 0,4-8 1 15,3-4 0-15,3-3 0 16,3-13 2-16,-4-5 0 15,3-1 1-15,-4-12 0 16,-2-2 0-16,-6-7 1 0,-3-5-2 16,-6-4 1-16,-3-3-2 15,-7 0 0-15,-8-1 0 16,-5 4 0-16,-3 8 0 16,2 5-2-16,0 7 1 0,1 11-1 15,6 7-1-15,3 7-1 16,4 12 0-16,5 11 0 15,2 14 0-15,7 5 1 16,6 8-1-16,-1 6 3 0,5 6 1 16,5-2-3-16,3 1-3 15,5-7-4-15,-2-11-11 16,-1 1-59-16,3-13-2 16</inkml:trace>
  <inkml:trace contextRef="#ctx0" brushRef="#br1" timeOffset="212900.81">4251 5539 412 0,'0'0'4'0,"0"0"2"15,0 0 1-15,-11-8-1 0,11 8 0 16,-7 0-1-16,7 0 0 15,-13 8 0-15,8 0-4 16,0 1-1-16,5 6-2 16,0 0 1-16,0-3 1 0,8 1 0 15,-1-3 0-15,6-6 1 16,0-1 0-16,6-3 1 16,-2-7 0-16,1-3 0 15,-4-5 1-15,-1 0 2 0,-6-5 0 16,-2 3 1-16,-5 2-2 15,-7-3 0-15,-8 9-1 16,-2 1-1-16,-6 8-2 0,0 0-1 16,-1 3-2-16,4 4-3 15,2 8-3-15,2-3-4 16,8 4-8-16,0-2-28 16,8-2-34-16,8-4-3 15</inkml:trace>
  <inkml:trace contextRef="#ctx0" brushRef="#br1" timeOffset="213150.62">4449 5088 489 0,'0'0'3'0,"0"0"0"0,0 0 0 15,-10-7 0-15,10 7-1 16,0 0-1-16,-12 10 0 0,7 9 0 15,2 11-2-15,3 8-1 16,8 8-1-16,-1 6 3 16,8 8 1-16,-3-1 1 0,3-9-1 15,2 2-3-15,1-8-3 16,2-1-10-16,-7-6-40 16,1-10-29-16,-4-10-3 15</inkml:trace>
  <inkml:trace contextRef="#ctx0" brushRef="#br1" timeOffset="213284.55">4439 5522 446 0,'0'0'1'15,"0"0"-2"-15,0 0 1 16,0 0 0-16,15-5 1 0,2-1 1 16,15-1-6-16,6-8-13 15,9 0-60-15,8-2-1 16</inkml:trace>
  <inkml:trace contextRef="#ctx0" brushRef="#br1" timeOffset="213650.08">3673 5967 429 0,'0'0'4'0,"-7"0"3"0,7 0 0 15,-17 0 2-15,17 0 0 16,-15 0-1-16,15 0 1 15,0 0-1-15,6 0-3 16,31-4-2-16,16-6 0 0,23-8-2 16,18-4 1-16,19-7 0 15,18-4 1-15,5-7-1 16,1 1-2-16,2 2 0 16,-20 2-11-16,-13 13-71 0,-21 4-3 15</inkml:trace>
  <inkml:trace contextRef="#ctx0" brushRef="#br1" timeOffset="-202845.04">6446 7560 116 0,'0'0'6'0,"0"0"2"16,0 0 4-16,0 0 4 16,0 0 2-16,0 0 2 15,0 0 0-15,-5 3 2 16,5-3-6-16,0 0-3 0,0 0-2 16,-9 9-4-16,9-9 0 15,-8 10-4-15,8-10 0 16,-10 15 0-16,5-5-1 15,-5 2-1-15,-3 4 0 0,1 3-1 16,-5 1 0-16,2 5-4 16,-8 3-8-16,2 3-6 15,-4 11 1-15,-5 3 2 16,2 3 3-16,-6 3 0 16,-1 4 2-16,-3-1 5 0,3 8 7 15,-2-8 6-15,3-4 1 16,1 0-4-16,4-11-1 15,4 2-2-15,5-12-1 0,3 0 0 16,4-6-1-16,5-6-1 16,1-7-2-16,5 1-3 15,2-11-1-15,0 0 2 16,0 0-1-16,0 0 2 0,0 0-3 16,4 0-13-16,-4 0-16 15,0 0-16-15</inkml:trace>
  <inkml:trace contextRef="#ctx0" brushRef="#br1" timeOffset="-201662.8">6563 7347 252 0,'0'0'5'15,"0"0"3"-15,0 0 2 0,5-12 3 16,-3 5 2-16,2-8 0 16,3-6 2-16,2-4 1 15,7-1-1-15,1-12 0 16,1-4-3-16,9-8-2 0,3-6-1 16,0-7 0-16,4-1-2 15,6-5-1-15,-3 0-2 16,6-4-2-16,-1 7-1 15,-5 4-1-15,0 5-1 16,-5 10 1-16,-2 8 0 16,-10 9 0-16,-2 7 1 0,-8 9 0 15,-6 4 0-15,-4 10 1 16,0 0-2-16,0 0 0 16,0 0-1-16,0 0-1 0,0 0 0 15,0 0 0-15,0 0-1 16,0 0 0-16,-2 10-3 15,2-10-3-15,-5 14-7 0,5-6-17 16,0-8-50-16,0 12-1 16</inkml:trace>
  <inkml:trace contextRef="#ctx0" brushRef="#br1" timeOffset="-200362.19">2295 8308 150 0,'0'0'7'16,"0"0"5"-16,0 0 4 16,0 0 2-16,0 0 3 0,0 0 1 15,-6 8 1-15,6-8 0 16,0 0-8-16,0 0-4 15,-5 12-3-15,5-12-2 16,-12 15-4-16,5-2 0 0,-4 1-2 16,-1 4 2-16,0 7-2 15,-5 5-1-15,-4-1-1 16,2 11-3-16,-11-1-1 0,-2 9-2 16,-8 2 0-16,-2 2 0 15,-6 1 0-15,1-1 0 16,-3 0 1-16,0-7 1 15,6-1 2-15,7-6 1 16,5-6 1-16,7-5-3 0,3-2 1 16,6-6-4-16,7-1-3 15,1-3-8-15,8-15-9 16,-12 20-7-16,12-20-2 0,0 0-8 16</inkml:trace>
  <inkml:trace contextRef="#ctx0" brushRef="#br1" timeOffset="-199394.96">2513 8056 193 0,'0'0'5'0,"0"0"6"15,0 0 1-15,0-10 2 16,0 10 3-16,5-10 1 16,-2 0 0-16,9-5 0 0,3 1-3 15,2-7-3-15,10-3-1 16,-2-6-1-16,5-6 1 15,5 3-2-15,2-4 1 16,1-5-1-16,-1 1 0 0,-5 5-2 16,3-2-1-16,-8 8-1 15,-1 4 1-15,-5 5 0 16,-8 6 1-16,-1 5-1 16,-12 10 1-16,13-12 0 0,-13 12-1 15,0 0 0-15,0 0-2 16,0 0-1-16,0 0-1 15,0 0-1-15,0 0 0 0,0 0-1 16,-2 8 0-16,2-8-5 16,0 0-13-16,-8 10-63 15,8-10-1-15</inkml:trace>
  <inkml:trace contextRef="#ctx0" brushRef="#br1" timeOffset="-198128.88">806 6044 253 0,'0'0'5'16,"0"0"3"-16,0 0 3 0,0 0 1 15,0 0 1-15,0 0-1 16,-5-2 1-16,5 2-1 15,0 0-4-15,-12 10-3 16,7 2-3-16,-8 3-2 0,4 7-7 16,-9 3-7-16,1 5-15 15,-6 6-17-15,-4 2-19 16,-1 7-10-16</inkml:trace>
  <inkml:trace contextRef="#ctx0" brushRef="#br1" timeOffset="-197262.94">1022 5823 181 0,'0'0'7'0,"0"0"5"0,11-12 3 16,-2 3 3-16,3-4 3 15,6-2 2-15,0-5 1 16,4-2 1-16,3-3-7 0,2-2-2 16,1 2-3-16,-1-2-3 15,-2 2-2-15,-1 3-2 16,-4 0 1-16,-2 7 1 16,-1 2 0-16,-7 4-1 0,0 1 1 15,-10 8 0-15,10-3-1 16,-10 3-2-16,0 0-2 15,0 0-2-15,-3 8-1 16,3-8-4-16,-15 12-8 0,15-12-28 16,-5 16-39-16,5-16-3 15</inkml:trace>
  <inkml:trace contextRef="#ctx0" brushRef="#br1" timeOffset="-190244.65">282 4092 122 0,'0'0'0'0,"0"0"-1"16,0 0 1-16,0 12 1 15,4 5 3-15,4 11-1 16,5 9 1-16,2 13 0 15,4 12 2-15,6 14 1 0,5 9 0 16,5 16-2-16,0 6-2 16,7 14 1-16,-2 5-2 15,7 19 4-15,5 13 3 16,-2 15 1-16,7 23 0 0,-3 2 3 16,8 8-3-16,-2 19 1 15,8 10 1-15,-2 8-5 16,-1 0-3-16,5 7-3 15,4-2 5-15,-4 2 2 0,2 8 0 16,-10-18 1-16,0-2-1 16,-5-15 1-16,-2-5-2 15,-8-20-5-15,-10-25-18 0,6-17-24 16,-4-18-27-16,-2-20-3 16</inkml:trace>
  <inkml:trace contextRef="#ctx0" brushRef="#br1" timeOffset="-189679.65">1115 4082 241 0,'0'0'3'0,"0"0"-1"16,-1 7-1-16,1-7 1 15,0 20-4-15,0 5 1 16,5 10 0-16,5 14 1 0,10 17-3 16,2 11 1-16,13 26 1 15,10 21 1-15,4 11 0 16,11 9-1-16,0 25 1 15,4 6 1-15,4 19 1 16,1 12 3-16,-6 14 3 16,-4 10 4-16,6 11 3 0,-6 11 4 15,4 5-1-15,0 14 1 16,0 1-1-16,9 2-3 0,-3-8-2 16,11-5-3-16,-2-3-4 15,-2-8-4-15,4-14-5 16,-3-17-4-16,0-13-15 15,-8-11-20-15,-4-24-31 0,2-10-7 16</inkml:trace>
  <inkml:trace contextRef="#ctx0" brushRef="#br1" timeOffset="-189112.65">2305 3507 318 0,'0'0'-2'0,"0"0"0"15,0 13-1-15,2 9 1 16,5 13-1-16,11 15 1 15,-1 11-1-15,10 26 1 0,5 25 2 16,16 11 0-16,1 19-1 16,9 23 1-16,4 14-1 15,-3 22 0-15,8 13 2 16,-7 15 0-16,4 16 2 16,-6 12 4-16,1 7 3 15,-1 11 3-15,1 0 0 0,4 14 2 16,-1-2 0-16,2 6 0 15,1-8-3-15,5-1-3 16,2 1-2-16,-5-14-1 0,1-11-4 16,3-20-4-16,-4-16-3 15,2-22-8-15,-4-16-11 16,-3-27-18-16,-2-18-33 16,-8-28-7-16</inkml:trace>
  <inkml:trace contextRef="#ctx0" brushRef="#br1" timeOffset="-188596.82">3406 3225 174 0,'0'7'0'16,"2"13"0"-16,5 20-1 16,9 14 1-16,0 18-1 15,5 20 0-15,6 25 1 0,3 26-1 16,7 19 1-16,2 13 1 16,3 13-1-16,4 18 2 15,0 16-3-15,9 14 7 0,-2 12 3 16,6 5 4-16,-2 12 6 15,3 14-3-15,0 3 7 16,5 4 0-16,-6 3 1 16,-3 4-4-16,7-5-4 15,-4-8-4-15,3-5-4 0,-2-10-4 16,2-10-6-16,-2-13-6 16,2-16-10-16,-2-20-23 15,-10-18-30-15,7-16-4 0</inkml:trace>
  <inkml:trace contextRef="#ctx0" brushRef="#br1" timeOffset="-188078.58">4901 3532 225 0,'0'0'-3'16,"0"0"0"-16,8 13-1 16,-1 9 1-16,8 18 1 15,2 12 3-15,16 30 1 0,1 16 0 16,3 31 5-16,11 17 2 16,1 25 0-16,6 22 4 15,0 15 1-15,5 17 0 16,-5 9 0-16,-2 13-1 0,2 6 1 15,-2 5-1-15,2 14 1 16,-1-1-2-16,0 11-2 16,-1-1-4-16,-1 2 2 15,2 0-2-15,-4-3-2 0,0-3 1 16,-3-12-2-16,-2-9-3 16,-3-23-2-16,-5-18-5 15,3-19-17-15,-8-11-41 16,4-34-10-16</inkml:trace>
  <inkml:trace contextRef="#ctx0" brushRef="#br1" timeOffset="-187646.62">6822 3874 177 0,'10'28'4'16,"2"13"3"-16,18 44 1 15,4 21 3-15,11 38 4 16,8 29 3-16,7 37 1 0,11 36 5 16,-1 17-3-16,5 24 0 15,-8 10-2-15,2 13-3 16,3 47-1-16,-4-18-4 15,1 18-1-15,-7 2-5 0,3 15-3 16,-3 2-7-16,0 4-15 16,-3 8-47-16,1-44-8 15</inkml:trace>
  <inkml:trace contextRef="#ctx0" brushRef="#br1" timeOffset="-174179.57">2305 14997 313 0,'0'0'5'0,"0"0"5"15,0 0 0-15,0 0 3 16,0 0 1-16,0 0 2 0,0 0-1 16,0 0-1-16,0 0-3 15,0 0-4-15,0 15-2 16,0 0 0-16,0 5-2 16,0 1 0-16,0 9 1 15,0 5 0-15,0 4 0 0,2 1 0 16,0 6-1-16,-2 0 0 15,2 2-1-15,1 1 0 16,0 0-1-16,-1 1 0 0,1-1 0 16,2-1-1-16,0-4 0 15,-3 1 0-15,3-1 0 16,-2 0 0-16,1-6-1 16,1-1 1-16,-1 0 0 15,0-5-1-15,-1 1 1 0,2-5-1 16,-1-2 0-16,-1-1-1 15,-1-3 0-15,1-1 0 16,-1-2 0-16,1 1 0 0,-3-5 0 16,0 1-1-16,0 0 2 15,0-2 0-15,0-1 1 16,0 2-1-16,0-3 1 16,0 1 0-16,-3-3 1 0,1-3-1 15,-1 4 0-15,1-4 0 16,-1 3 0-16,1-1 0 15,0 1 0-15,-1 5 0 16,1-5 0-16,-1 2 0 16,-1 1 0-16,0 2 0 15,4-5 0-15,-2 2-1 0,-1-2 1 16,1 0 0-16,2-1 0 16,-2 2 0-16,2 1-1 15,-3-3 1-15,3 1-1 0,-2-2-2 16,2-8-8-16,-3 15-8 15,3-15-32-15,0 0-27 16,0 0-6-16</inkml:trace>
  <inkml:trace contextRef="#ctx0" brushRef="#br1" timeOffset="-170212.43">4606 14719 325 0,'0'0'6'16,"0"0"6"-16,0 0 3 16,-3 8 2-16,3-8 0 15,0 0-1-15,0 14-1 0,-2 2 2 16,2 1-5-16,0 11-6 16,2 6-3-16,3 13-1 15,0 10 1-15,0 11 0 16,2 3 2-16,1 8-2 0,-1 3 0 15,1 2 0-15,-4 0-1 16,4-2 0-16,-5-6 0 16,-1 1-1-16,1-5-1 15,-1-6 0-15,-2 0 1 0,0-7 0 16,-2-4-1-16,2-11 1 16,-3-1-1-16,3-7 0 15,0-6 0-15,-2-2 0 0,2-9-1 16,0 1 0-16,0-3 0 15,0-4-1-15,-3-1 1 16,0 1-1-16,1-6-1 16,2-7 0-16,-5 11-1 15,5-11 0-15,0 0-2 0,0 0-1 16,0 0-3-16,0 0-3 16,0 0-9-16,0 0-25 15,-10 0-31-15,10 0-5 16</inkml:trace>
  <inkml:trace contextRef="#ctx0" brushRef="#br1" timeOffset="-167745.21">1857 16237 257 0,'0'0'7'0,"0"0"2"0,0 0 4 16,0 0 2-16,0 0 0 16,0 0 1-16,0-7 1 15,0 7-1-15,0 0-5 0,-7 0-3 16,7 0-4-16,-10 11-2 15,3-1-1-15,-1 1-1 16,3 2-1-16,0-1 0 16,0 3 0-16,3 1 0 15,-1-3 0-15,3 4 0 0,3-6 0 16,2 4 0-16,7-5 1 16,5 3-2-16,4 2 2 15,3-5 0-15,8 2 0 0,8-3 0 16,2 4 0-16,11-3 0 15,-2 3 0-15,15-4 0 16,-3 1 0-16,10 0 2 16,7 0-2-16,6 1 1 15,4-3-1-15,6 1 1 0,7-3 0 16,3 0 0-16,9-2-1 16,7-1 1-16,2-3 0 15,0 0 0-15,7 0-1 16,9-5 1-16,-4-3 0 0,6 4-1 15,-1-8 1-15,-3 2-1 16,-2-5 1-16,1 2-1 16,-10-2 0-16,-10 0 1 15,-6-2-1-15,-4 0 0 0,-15 0 1 16,-8-1 0-16,-11 0 0 16,-11 4 0-16,-13-1 1 15,-6 5 2-15,-14-1 2 0,-9 4 0 16,-7 6-1-16,-13 1 1 15,0 0-1-15,0 0 0 16,-13 0-1-16,-2 0-2 16,-3 4-3-16,-1-4-7 15,1 7-13-15,2-1-56 0,-2-6-3 16</inkml:trace>
  <inkml:trace contextRef="#ctx0" brushRef="#br1" timeOffset="-167027.89">1834 16152 326 0,'0'0'2'0,"0"0"2"0,0 0 1 16,0 0 3-16,0 0 1 16,16-9 2-16,-3 5 1 15,8-4 0-15,9-1-2 0,2 1-2 16,6 0-1-16,4-1-3 16,-2 2-2-16,-1 1-1 15,4 2 0-15,-6 1-1 16,-5 3 0-16,-7 0-1 15,-2 4-2-15,-6 5-7 0,-4-2-12 16,-11 2-54-16,1 2-2 16</inkml:trace>
  <inkml:trace contextRef="#ctx0" brushRef="#br1" timeOffset="-166394.12">4660 15962 360 0,'0'0'3'0,"0"0"3"15,0 0 0-15,0 0 3 16,0 0-1-16,0 0 0 16,0 0 1-16,10 0 1 0,5 0-3 15,2 0-1-15,8 0-2 16,8 6 0-16,4-1-1 15,5 1-1-15,5 1 2 16,-2 3-1-16,7 4 1 16,-5 1-1-16,-4 0 0 15,3 1 1-15,-5 5-1 0,-7 1-1 16,-1-4 0-16,-8 4-1 16,-1-2-1-16,-9 2 0 0,-5-2 0 15,-5 2 1-15,-5-4-1 16,-8 3 0-16,-8 0 0 15,-7-4 1-15,-9 3-1 16,-5-3 0-16,-6-2-1 0,-4 0-3 16,-1 2-11-16,-4 1-45 15,5-8-22-15</inkml:trace>
  <inkml:trace contextRef="#ctx0" brushRef="#br1" timeOffset="-165795">1865 16255 324 0,'0'0'7'0,"0"0"4"16,0 0 1-16,0 0-1 0,0 0 3 15,7 7 1-15,-7 6 0 16,3 12 1-16,-3 12-7 16,2 5-2-16,-2 17-4 15,2 7 3-15,1 5-1 0,2 3-1 16,0 0-2-16,0 1-1 16,0-5-1-16,0-9-2 15,0-4-2-15,-3-7-6 16,0-3-6-16,-2-7-12 15,0-8-32-15,0-14-20 0,0 1-5 16</inkml:trace>
  <inkml:trace contextRef="#ctx0" brushRef="#br1" timeOffset="-165244.89">1845 17355 296 0,'0'0'3'16,"0"0"2"-16,12-5 1 0,-12 5 1 15,22-2 0-15,-4-3 1 16,-1 2 2-16,8-1 0 15,5 1 0-15,5-1 0 0,34-5 1 16,29-5 0 0,15-1 0-16,14 3 0 15,8-4-2-15,1 7-1 0,8-2 0 16,-3 2-2-16,-3 1-1 16,4 6 0-16,1-5 0 15,2 4-1-15,1 1 1 0,0-1-2 16,-6 0 1-16,-2 1-1 15,-3 0-1-15,-11-1 0 16,-4 1-1-16,-11-1-1 0,-4 1 1 16,-13 2 0-16,-9 0-1 15,-8 0 0-15,-8 5 0 16,-12 0 0-16,-11 2 0 16,-4 1-1-16,-10-3 0 15,-8-1-1-15,-4 1 1 0,-8-2-1 16,-10-3 0-16,9 0 1 15,-9 0 0-15,0 0-1 16,0 0-1-16,6-8-2 16,-6 8-6-16,0-12-5 0,0 12-9 15,0-17-13-15,-3 1-40 16,0 8-7-16</inkml:trace>
  <inkml:trace contextRef="#ctx0" brushRef="#br1" timeOffset="-164545.96">5236 16226 302 0,'0'0'5'16,"0"0"2"-16,0 0 5 16,3 10 2-16,-1 5 2 15,-2 7 4-15,2 13 2 0,1 6-1 16,3 14-2-16,-4 12-4 16,1 2-2-16,1 8-2 15,-1-2-3-15,4-4-2 16,-2-1-2-16,-2-5-1 0,0-12-2 15,3-11-3-15,-6-4-4 16,6-14-3-16,-6-9-2 16,2 1 0-16,-2-16-1 15,0 0 0-15,0 0 3 0,0 0 6 16,0 0 4-16,0 0 3 16,0 0 3-16,0 0 2 15,0 0 0-15,-8 4 0 16,8-4-1-16,-6 15-10 0,6-15-17 15,-23 7-58-15,23-7-4 16</inkml:trace>
  <inkml:trace contextRef="#ctx0" brushRef="#br1" timeOffset="-161512.22">2346 14685 254 0,'0'0'2'0,"0"0"1"15,-2 5 0-15,2-5-1 0,0 0-1 16,0 0 2-16,-7 12-1 16,7-12 0-16,0 0-2 15,-10 3-1-15,10-3 1 16,0 0-2-16,0 0 1 0,0 0-2 15,0 0 1-15,0 0-2 16,-8 10 1-16,8-10 1 16,0 0 0-16,-2 9 2 15,2-9 0-15,0 13 2 16,0-13 2-16,-3 15 4 0,3-15 4 16,0 12 2-16,0-12 5 15,0 0 3-15,0 0-1 16,0 0 1-16,0 0-1 0,0 0-3 15,-7-15-4-15,5-1-2 16,-1-5-4-16,1-1-1 16,2-13-2-16,-3-2-1 15,3-10 0-15,0-6-1 0,0-3-1 16,0-9 0 0,0-6 0-16,0-3-1 0,0-12-1 15,-2 5 1-15,2-10-1 16,-3 1 0-16,3-3 0 0,0-4 1 15,0-1-1-15,0 0 1 16,0 4 0-16,0-3 0 16,0 3 0-16,0 0 0 15,0 0 1-15,0 2-1 0,0 3 0 16,0 8-1-16,0 4 1 16,0 5-1-16,-3 4 0 15,-2 11 1-15,0 8 0 16,-2 11-1-16,0 7 1 0,-1 9-1 15,3 5-1-15,-2 6-2 16,7 11-4-16,0 0-10 16,0 0-37-16,0 0-29 15,0 0-3-15</inkml:trace>
  <inkml:trace contextRef="#ctx0" brushRef="#br1" timeOffset="-160359.77">4590 14589 282 0,'0'0'10'16,"0"0"3"-16,-5-10 4 15,5 10 2-15,-2-21 0 16,0 6 5-16,2-7-2 0,-5-5 2 16,2-5-9-16,-1-8-4 15,4-2-3-15,-1-5-1 16,-2-5 0-16,1-2-2 0,-1-8 0 16,1-1-2-16,0 0-1 15,-3-7 1-15,-2-2-1 16,1-4-1-16,-4-2-2 15,3-3 1-15,-3-4 0 0,0 4 1 16,-2-1 0-16,-1-2 1 16,3 1-1-16,0 0 1 15,3 3 0-15,-3 2-1 16,0 0-1-16,3 4 1 0,2 4-1 16,2 7 2-16,-2 0-2 15,2 8 0-15,1 6 0 16,0 4 0-16,-1 8 0 15,3 4 0-15,-5 5 0 0,5 3 0 16,-2 8 0-16,0 1 0 16,-1 7 0-16,3 9 0 15,-6-10 0-15,6 10 0 16,0 0 0-16,0 0 0 0,0 0 0 16,0 0 0-16,0 0 0 15,0 0 0-15,0 0 0 16,0 0 0-16,0 0 0 15,0 0 0-15,0 0 0 0,0 0 0 16,0 0 0-16,0 0 0 16,0 0 0-16,0 0 0 15,9 3-9-15,-9-3-4 16,0 0-8-16,0 0-33 0,0 0-31 16,0 0-1-16</inkml:trace>
  <inkml:trace contextRef="#ctx0" brushRef="#br1" timeOffset="-158012.27">2289 12328 91 0,'0'0'2'0,"0"0"0"16,0 0 1-16,0 0 7 16,0 0 2-16,0 0 5 15,0 0 7-15,0 0 2 16,0 0 0-16,0 0 0 0,0 0 0 16,0 0-4-16,0 0-1 15,0 0-3-15,0 0-4 16,0 0 0-16,0 0 0 15,0 0-1-15,0 0 1 0,0 0-2 16,0 0-1-16,-10-14-2 16,8 4-1-16,-3-3-2 15,3 4 0-15,-3-8-1 0,3 2 0 16,-2-2 0-16,2-4-1 16,-3 2 0-16,3-2 1 15,-1 0-1-15,1-2 0 16,2-2-1-16,0 3 0 15,0-6 0-15,0 4 0 0,0-4-1 16,0-1 1-16,0-3-1 16,2 2-1-16,3-2 1 15,-3-3 0-15,3 4-1 16,1-5 2-16,-6 3-3 0,7-1 0 16,-2 3 0-16,-3-2 0 15,1 3 0-15,-1-2 0 16,-2 5 0-16,5-8 0 15,-2 6 0-15,2-1 0 0,-5-6 0 16,5 3 0-16,2-3 0 16,3 1 0-16,1 2 0 15,-2-3 0-15,7 2 0 16,-2-3 0-16,4-2 0 0,-1 2 0 16,5 2 0-16,-1-5 0 15,5 1 0-15,-3-4 0 16,6 6 0-16,1-5 0 0,-2 4 0 15,-1 6 0-15,1-2 0 16,-1 5 0-16,1 1 0 16,-2 3 0-16,-3 3 0 15,-2 3 0-15,5 1 0 0,-2 2 0 16,1 2 0-16,3 4 0 16,-1-3 0-16,2 3 0 15,4 1 0-15,2-1 0 16,2-1 0-16,1 3 0 15,6-3 0-15,2 1 0 0,0 3 0 16,0-1 0-16,0 3 0 16,2 0 0-16,-4 3 0 15,2 2 0-15,-7 0 0 16,0 0 0-16,1 2 0 0,-2 3 0 16,1 3 0-16,-4-3 0 15,2 2 0-15,-2 1 0 16,3 2 0-16,-3-3 0 15,-1 3 0-15,-2 2 0 0,1-2 0 16,-3 2 0-16,-1-2 0 16,-1 3 0-16,-7 1 0 15,5-1 0-15,-4 4 0 0,1 1 0 16,-4 1 0-16,1 1 0 16,-4 5 0-16,1-3 0 15,0 6 0-15,0 0 0 16,-1-3 0-16,0 4 0 15,0-2 0-15,1 2 0 0,1-1 0 16,-6-1 0-16,3-2 0 16,-1 0 0-16,2 2 0 15,-4 0 0-15,1-2 0 16,-4 0 0-16,3 0 0 0,-4 1 0 16,2-1 0-16,-2 5 0 15,-4-5 0-15,4 4 0 16,-5-1 0-16,2 2 0 15,0-1 0-15,-1 1 0 0,4 0 0 16,-4-1 0-16,2 1 0 16,-1-2 0-16,0-1 0 15,-3 0 0-15,3-2 0 0,-3 2 0 16,1 0 0-16,-1 3 0 16,1 0 0-16,-3 2 0 15,0 0 0-15,3 0 0 16,-3 4 0-16,0-2 0 15,0 1 0-15,0 4 0 0,0-1 0 16,0-2 0-16,0 4 0 16,0-5 0-16,0 4 0 15,0-4 0-15,0-3 0 0,0-4 0 16,0-4 0-16,-3-4 0 16,3-3 0-16,-3-4 0 15,3-13 0-15,-2 10 0 16,2-10 0-16,0 0 0 0,0 0 0 15,0 0 0-15,0 0 0 16,-5 10 0-16,5-10 0 16,-7 12 0-16,7-12 0 15,-16 15-80-15,7-5-9 16</inkml:trace>
  <inkml:trace contextRef="#ctx0" brushRef="#br1" timeOffset="-154977.71">1673 15014 316 0,'0'0'3'15,"0"0"2"-15,0 0 1 16,0 0-1-16,-5 0 1 16,5 0-1-16,-12 0 1 0,-1 2 0 15,1 1-3-15,-2 5-1 16,-4 2-2-16,-5 2 2 16,1 0-2-16,2 1 0 15,-5 1 0-15,0 4 1 0,1-3 2 16,2 0-1-16,-4 0 0 15,6 2 0-15,1-2 0 16,1 2 0-16,1-2 0 16,4 3-2-16,1-6 2 0,7 5-4 15,0-2 2-15,5 2-1 16,0 1 0-16,3-1 1 16,4 3-1-16,8-3 1 15,3 5 0-15,1-4 1 16,6 2-1-16,2-3 1 0,3 5-1 15,2-7 0-15,8 3 1 16,-5 0 1-16,5 0-2 16,2 0 1-16,-4 2-1 0,9-1 1 15,-6 1-1-15,7-2 1 16,-4 1-1-16,9 1 0 16,-1-5 0-16,0 6 0 15,5-7 0-15,0 3 0 0,3-2-1 16,0 0 1-16,2 0 1 15,2-4-1-15,3 3 0 16,-2 0 0-16,5-6 1 16,-1 2-1-16,3-5 1 15,1 0 0-15,1 0 0 0,-2-3-1 16,-1 0 1-16,9 1 0 16,-2-3 0-16,0 0 0 15,4 0 0-15,2-3-1 16,-1 1 1-16,4 0 0 0,1 2 0 15,-1-3-1-15,2 1 1 16,-4-3-1-16,3 0 1 16,0-3-1-16,-4-2 0 15,4-3 1-15,-2 2-1 0,2-7 0 16,-4 6 1-16,3-8-1 16,-3 4 1-16,1-5-1 15,-1 0 1-15,-2 0 0 16,-2-2-1-16,-3 1 1 0,-3 0-1 15,-4-3 2-15,-5 5-1 16,-10 0 2-16,-2 1 1 16,-7-3 0-16,-9 2 2 15,-5 1-1-15,-5-6 2 0,-2 2-3 16,-5-4 0-16,0-3 0 16,-2-1-2-16,-6 2-1 15,0-1 0-15,-4 4 0 16,2-2-1-16,-8 6 1 0,0 0 1 15,-2-2 1-15,0 10 0 16,0-3 0-16,-2-1 1 16,-3 1-1-16,0 3 0 15,-2-4 0-15,-1-2-1 0,-2 3-1 16,3-2 0-16,-3 1-1 16,2 0 0-16,-1 4 1 15,1 1 0-15,0 3 1 16,3 0-1-16,-2 0 0 15,7 10 1-15,-15-14-1 0,15 14 0 16,-17-13 0-16,17 13 0 16,-15-12 0-16,5 7 0 15,0-3 0-15,0 3-1 0,-2 1 1 16,0-2-1-16,-1 1 0 16,1 1 0-16,-4-4 0 15,2 1 0-15,-2 1 0 16,2-1 0-16,-1 3 0 0,-2-1 1 15,1-3-1-15,-1 3 0 16,2 3 1-16,1-3-1 16,-2 0 0-16,1 0 0 15,3-1-1-15,0-1 1 0,0 0 0 16,-1-1 0-16,3 4 1 16,0-2-1-16,2-1 0 15,-1 0 0-15,9 7 0 16,-15-10 0-16,15 10 0 0,-10-8 1 15,10 8-1-15,0 0 1 16,-12-7 0-16,12 7 1 16,0 0-1-16,0 0 2 15,0 0-3-15,0 0 0 0,0 0 0 16,0 0 0-16,0 0 0 16,0 0 0-16,0 0 0 15,0 0 0-15,0 0 0 0,0 0 0 16,0 0 0-16,0 0 0 15,0 0 0-15,0 0 0 16,0 0 0-16,7 5 0 16,-7-5 0-16,8 12 0 15,-1-2 0-15,0 2 0 0,1 6 0 16,-1-1 0-16,1 1 0 16,-1 2 0-16,0 2 0 15,-2-3 0-15,0 4 0 16,3-3-2-16,0 0 2 0,-1-2 0 15,-2-2 0-15,2-3 0 16,-1 1-1-16,-2-3 1 16,1-4-1-16,-5-7-1 15,5 15 0-15,-5-15 0 0,0 0 0 16,0 0 0-16,0 0-1 16,0 0 2-16,0 0-1 15,-2-3 2-15,2 3-1 16,-12-15 1-16,6 3 0 0,-1-1 0 15,2 1 1-15,-2-3-1 16,-1 1 0-16,0-3 0 16,1-1 0-16,2 3 0 15,0-4 0-15,0 3 0 16,0 1 1-16,0-2-1 0,0 0 0 16,3 4 1-16,-1-3 0 15,-2-1 0-15,3 6-1 16,0-3 1-16,-1 6 0 0,-4 0 0 15,7 8 0-15,-3-15 0 16,3 15-1-16,-8-10 1 16,8 10 0-16,0 0 0 15,-4-10 0-15,4 10 0 0,0 0-1 16,0 0 2-16,-8-10-1 16,8 10 0-16,0 0 1 15,0 0-2-15,0 0 0 16,0 0 0-16,0 0 0 0,0 0 0 15,0 0 0-15,0 0 0 16,0 0 0-16,10-1 0 16,2 1 0-16,3 0 0 15,5 0 0-15,5 0 0 0,5 0 0 16,-1 0 0-16,6 0 0 16,0 0 0-16,5 0 0 15,-5 0 0-15,-3 0 0 16,0 0 0-16,-7 0 0 15,-5 0 0-15,-5-4 0 0,-5 4 0 16,-10 0 0-16,13 0 0 16,-13 0 0-16,0 0 0 15,0 0 0-15,0 0 0 0,0 0 0 16,0 0 0-16,0-10-54 16,0 10-33-16,0 0-2 15</inkml:trace>
  <inkml:trace contextRef="#ctx0" brushRef="#br1" timeOffset="-153810.78">1387 14883 269 0,'0'0'8'15,"0"0"3"-15,0 0 5 16,-7-3 2-16,7 3 1 0,0 0 1 16,0 0 4-16,-12-1-1 15,12 1-8-15,0 0-3 16,0 0-4-16,0 0-2 0,10 0-2 16,-10 0 0-16,14 0-2 15,2 0-1-15,-2 0 1 16,4 0 0-16,5-3 1 15,3-1-1-15,7 3 1 16,-3-2-1-16,2 1 0 0,-2-1-1 16,-1 1 1-16,-4 2-1 15,-2 0 0-15,-5 0 0 16,-4 0-1-16,-4 0 1 16,0 0-1-16,-10 0 1 0,10 0 1 15,-10 0 0-15,0 0 1 16,0 0 0-16,0 0 2 15,0 0-1-15,0 0 1 16,0 0-2-16,0 0-3 0,-3 10 0 16,3-10 0-16,-9 5 0 15,9-5 0-15,-8 7 0 16,8-7 0-16,0 0 0 16,-8 10 0-16,8-10 0 0,-2 11 0 15,2-2 0-15,-2 3 0 16,-1 6 0-16,1 4 0 15,-1 4 0-15,-4 2 0 16,-1 5 0-16,1 1 0 0,-3 1 0 16,-1-2 0-16,2-4 0 15,-1-4 0-15,0-6 0 16,0-5 0-16,5-3 0 16,5-11 0-16,-12 10 0 0,12-10 0 15,0 0 0-15,0 0 0 16,0 0 0-16,0-7-59 15,0 7-28-15,17-18-1 0</inkml:trace>
  <inkml:trace contextRef="#ctx0" brushRef="#br0" timeOffset="-150729.58">3360 12775 277 0,'0'0'6'16,"0"0"3"-16,0 0 0 15,0 0 0-15,0 5 2 0,0-5-1 16,0 0 1-16,0 11 0 16,0-11-5-16,0 14-3 15,-2 3 1-15,2 5-1 16,0 0 0-16,0 14-1 0,0 1 0 15,0 5 0-15,2-1-1 16,3 6 0-16,1-2-1 16,-1 0 0-16,-1-1 0 15,1-4 1-15,0 2-1 0,-3-5 0 16,3 3 0-16,-2-8 2 16,0 2-2-16,0-6 0 15,1-1 0-15,-1-5 0 16,-3-5 0-16,2 0 1 0,1-6 0 15,-3-1 1-15,0-10 1 16,0 0 1-16,0 0 0 16,0 0 0-16,0 0 0 15,0 0-1-15,0 0-3 0,0 0-4 16,0 0-8-16,0 0-21 16,-5-2-41-16,5 2-5 15</inkml:trace>
  <inkml:trace contextRef="#ctx0" brushRef="#br0" timeOffset="-150428.77">3447 13753 455 0,'0'0'4'0,"0"0"3"15,0 0-1-15,0 0 2 16,0 0-1-16,0 0 0 0,0 0 0 16,0 0 0-16,-9 3-4 15,9-3-3-15,0 0-3 16,-7 8-3-16,7-8-10 15,-4-6-49-15,4 6-21 0</inkml:trace>
  <inkml:trace contextRef="#ctx0" brushRef="#br0" timeOffset="-149796.48">3447 14028 378 0,'0'0'7'0,"0"0"2"15,0 0 1-15,0 0 1 0,0 0 1 16,0 0-1-16,0 0 1 15,0 0-2-15,-2 5-5 16,2-5-3-16,0 13-1 16,0-1-2-16,2 8 0 0,1 2-1 15,2 5 2-15,-1 8 0 16,0 2 0-16,1 5-1 16,-5 6 2-16,2 2-1 15,0-2 1-15,-2 2-1 0,3 0 1 16,-1 2 0-16,1-2 0 15,1-4-1-15,-1 2 0 16,3-12 0-16,-2 4 0 0,-1-6 0 16,-1-4 0-16,1-7 0 15,-3-3 0-15,0-3 0 16,2-7-1-16,-2-3 1 16,0-7 0-16,0 0 0 15,2 10-1-15,-2-10 1 0,0 0-2 16,0 0-1-16,0 0-5 15,0 0-7-15,0 0-26 16,0 0-39-16,0 0-2 16</inkml:trace>
  <inkml:trace contextRef="#ctx0" brushRef="#br0" timeOffset="-149543.12">3557 15233 426 0,'0'0'4'0,"0"0"4"16,0 0-1-16,0 0 2 16,0 0 0-16,-6 8 0 15,6-8-1-15,0 0 1 16,0 0-7-16,0 0-11 0,0 0-21 15,0 0-52-15,-2 11-2 16</inkml:trace>
  <inkml:trace contextRef="#ctx0" brushRef="#br0" timeOffset="-149212.42">3564 15465 375 0,'0'0'4'0,"0"0"1"16,-5 10 0-16,5 0 1 16,-2 3-1-16,2 4 2 15,-2 2-1-15,-2 6 0 16,4 5-3-16,0-1-1 0,0 1-1 16,0 3 0-16,4-3-1 15,-2-4 0-15,0 2 0 16,-2-12-1-16,3 5 0 15,-1-8 0-15,-2-4 1 16,0-9-1-16,5 10 1 0,-5-10 1 16,0 0 0-16,0 0 2 15,0 0 0-15,0 0 1 16,0-7 0-16,0 7-1 16,0 0-5-16,-5-15-28 0,5 15-46 15,-5-10-3-15</inkml:trace>
  <inkml:trace contextRef="#ctx0" brushRef="#br1" timeOffset="-142195.9">2282 14836 305 0,'0'0'7'16,"0"0"3"-16,0 0 1 16,0 0 1-16,0 0 1 15,-7-5 2-15,7 5 0 16,0 0-1-16,0 0-7 16,-10 0-2-16,10 0-3 0,0 0-1 15,0 0-1-15,0 7 0 16,0-7 0-16,0 0 0 15,0 13 0-15,0-13 1 0,7 7-1 16,-7-7 1-16,10 13 0 16,-10-13-1-16,15 12 1 15,-7-5 0-15,1 0-1 0,2 1 0 16,-2-3 1-16,6 3 0 16,-2-4-1-16,1 4 0 15,-1-3 1-15,4 3-1 16,-1-4 1-16,-2 1-1 15,1 1 1-15,0 1-1 16,0-2 1-16,0-1-1 0,2 2 1 16,0 1 0-16,4-3 0 15,-1 2 0-15,1-1 0 16,0 2-1-16,-1 0 1 16,4-1-1-16,-4 1 1 0,3-2-1 15,-4 0 1-15,1 3 1 16,0-3-2-16,2 0 1 15,1-1 0-15,-1 1 1 0,-1-3 0 16,2-2 0-16,0 3-1 16,2 0 1-16,0 0 0 15,3-3-1-15,-4 0 0 16,3 0 1-16,1 2-1 0,-1 0 0 16,1 1-1-16,-1-3 1 15,1 2 0-15,1-2 0 16,1 0-1-16,0 0 1 15,0 0-1-15,-4 0 1 0,4 0-1 16,0 0 1-16,0 0-1 16,-5-2 1-16,2 2-1 15,-4 0 0-15,4-3 0 16,-5 3 1-16,-2 0-1 16,5 0 0-16,-4 0 0 0,0-2 1 15,2 2-1-15,0 0 0 16,-2-2 1-16,2 2-1 15,-1-3 0-15,1-3 0 0,-4 6 1 16,2-2-1-16,4-3 0 16,-4 3 1-16,-1-3-1 15,3 0 0-15,-4-3 1 16,4 6-1-16,-3-5 0 0,-1 2 0 16,-1-3 0-16,-2 5 1 15,0-1-1-15,-4 0 0 16,4 0 1-16,-6-1-1 15,3 3 1-15,-6 2 0 0,2-6 1 16,-9 6-1-16,16-4-1 16,-8 1 2-16,-8 3-1 15,19-7-1-15,-19 7 1 16,15-7-1-16,-15 7 0 0,15-5 0 16,-15 5 1-16,15-7 0 15,-15 7-1-15,14-11 1 16,-3 9-1-16,-2-3 1 15,-2-2 0-15,6 1-1 0,-3-1 1 16,5 0-1-16,-3-1 1 16,4 3-1-16,-2-2 1 15,2-3-1-15,1 3 1 16,0-3 0-16,0 0-1 16,-2 0 1-16,0 2-1 0,1 1 1 15,-7-1 0-15,2 3 1 16,-2 1-1-16,1-1 1 15,-10 5-1-15,14-5 1 0,-14 5 0 16,11-8 0-16,-11 8-1 16,7-5 0-16,-7 5 2 15,10-7-3-15,-10 7 0 16,13-10 0-16,-13 10 0 0,14-12 0 16,-14 12 0-16,13-8 0 15,-13 8 0-15,12-7 0 16,-12 7 0-16,0 0 0 15,8-8 0-15,-8 8 0 0,0 0 0 16,0 0 0-16,2-10 0 16,-2 10 0-16,8-10 0 15,-8 10 0-15,7-11 0 16,-7 11 0-16,12-17 0 16,-12 17 0-16,9-8 0 0,-9 8 0 15,0 0 0-15,0 0 0 16,12-11 0-16,-12 11 0 15,0 0 0-15,0 0 0 0,0 0 0 16,0 0 0-16,0 0 0 16,0 0 0-16,0 0 0 15,0 0 0-15,0 0 0 16,0 0 0-16,0 0 0 0,0 0 0 16,0 0 0-16,0 0 0 15,0 0 0-15,4 5-59 16,-4-5-34-16</inkml:trace>
  <inkml:trace contextRef="#ctx0" brushRef="#br1" timeOffset="-133224.16">3309 11566 286 0,'0'0'9'0,"0"0"3"16,0 0 5-16,-4-13 1 16,4 13 3-16,-4-12 4 15,4 12 0-15,-10-15 2 0,10 15-7 16,-16-14-3-16,7 9-4 15,-1-3-2-15,1 1-1 16,-2 4-10-16,1 1 0 0,-3 2 0 16,6 0 0-16,7 0 0 15,-14 22 0-15,7-7 0 16,3 5 0-16,2 4 0 16,2-1 0-16,0 0 0 0,6-2 0 15,3-3 0-15,1-6 0 16,5-5 0-16,2-1 0 15,-2-6 0-15,5-6 0 16,0-4 0-16,0-2 0 0,-3-5 0 16,-2-5 0-16,-3 0 0 15,-2-1 0-15,-4-2 0 16,-6 3 0-16,0 0 0 16,-11 1 0-16,2 7 0 15,-3 3 0-15,-5 7 0 0,-2 4 0 16,0 11 0-16,-2 3 0 15,7 8 0-15,-1 3 0 16,7 2 0-16,1 3 0 0,7-5 0 16,3-1 0-16,9-4 0 15,3-7 0-15,4-6 0 16,4-4 0-16,0-6 0 0,-2-2 0 16,2-8 0-16,2-1 0 15,-8-4 0-15,-4-1 0 16,-1-4 0-16,-10 1 0 15,-4 2 0-15,-10 1 0 16,-6 1 0-16,-10 6 0 0,2 4 0 16,-4 8 0-16,-2 2 0 15,2 9 0-15,10 3 0 16,-3-1 0-16,11 1-80 16,17-3-9-16</inkml:trace>
  <inkml:trace contextRef="#ctx0" brushRef="#br1" timeOffset="-131495.25">2922 10557 205 0,'0'0'1'0,"0"0"0"16,0 0-2-16,0 0 1 15,0 0 0-15,0 0 1 16,0 0 2-16,0 0 1 16,6 3 2-16,-6-3 5 0,15 0 2 15,-3 0 1-15,0 0 2 16,6-4 2-16,1 1-3 15,10-4 1-15,-3-4-3 0,17 0-3 16,-1-5-1-16,11 1-2 16,9-10 0-16,9 1-2 15,12-8-2-15,11-4 0 16,16-6 0-16,8-5-1 0,12-4-1 16,15-4 1-16,13-4 0 15,13-6 0-15,8 1 1 16,8-5-1-16,9-1-1 15,13 1 1-15,4-3-1 16,-1-4 1-16,4 3-1 0,5-3-1 16,0 4 1-16,0-2 0 15,-5 1 0-15,-7 4 0 16,-7 0 1-16,-4 0 1 16,-9 4 1-16,-15 3 1 0,-15 3 2 15,-15 4-1-15,-10 8 1 16,-24 5 0-16,-13 7 1 15,-28 10 1-15,-12 3-1 0,-20 10-2 16,-12 2-1-16,-13 7 0 16,-12 3-3-16,0 0-6 15,-14 7-11-15,-4-4-43 16,-4 12-25-16,-5-2-3 16</inkml:trace>
  <inkml:trace contextRef="#ctx0" brushRef="#br1" timeOffset="-130246.34">4434 11984 232 0,'0'0'3'16,"0"0"3"-16,0 0 0 0,0 0 3 16,0 0 3-16,0 0 3 15,0 0 2-15,0 0 0 16,25-4 1-16,-13-1-4 16,10 2 0-16,3-3 0 0,8 0-2 15,1-4-4-15,8-3 0 16,4-2-2-16,6-1 0 15,4-4 0-15,12-10-1 0,6 0 0 16,14-7 0-16,3-3-1 16,11-8 0-16,13 0-1 15,6-4-1-15,11-3 0 16,10-4-1-16,4-2-1 16,8 3 0-16,13-4 0 0,-4-2 0 15,7 1-1-15,1-1 0 16,6 2 0-16,-3-2 1 15,-1 4 0-15,-6-1 1 0,2 0 0 16,-9 5 0-16,-3-3 2 16,-5 4 1-16,-10 3-1 15,-8-2-1-15,-10 4 1 16,-9 3-1-16,-14 5 0 16,-9 1-1-16,-12 8 1 0,-15 5 0 15,-13 3 1-15,-12 9 2 16,-13 3 0-16,-8 5-1 15,-8 4 0-15,-11 4-1 16,0 0 0-16,0 0-3 0,-7 4-3 16,-4-1-6-16,11-3-8 15,-17 5-29-15,9-3-39 16,8-2-1-16</inkml:trace>
  <inkml:trace contextRef="#ctx0" brushRef="#br1" timeOffset="-129096.66">8444 8603 332 0,'0'0'5'0,"0"0"2"16,0 0 0-16,0 0 1 15,5-7 1-15,-5 7 0 16,10-3 3-16,0 3-2 0,3 0-3 16,1 3 0-16,4 2-1 15,6 1 1-15,4 3 0 16,2 3 0-16,4-2 0 16,7 2-1-16,-2 3 0 0,1-2-1 15,4 4-1-15,-4 0-1 16,2 3 0-16,-1 2-1 15,-9 3 0-15,3 2 0 16,-3 3 0-16,-2 2 0 0,-3 3 0 16,3 5-1-16,-6-3 1 15,3 2-2-15,-2 4 1 16,1-4-1-16,-4 6 0 16,0-3 0-16,-2-2 1 0,0 0-1 15,-3 1 0-15,-4-4 0 16,-1 3 1-16,1 0 0 15,-8-3 0-15,-3 3 0 16,-2-3-1-16,0-1 1 0,0 1-1 16,-4 4 0-16,-2-5 1 15,-4 5-1-15,2-4 0 16,-4-4 0-16,5 3-1 16,-8-1 1-16,0-1 0 0,3-2 0 15,-1-2 0-15,-2 1 0 16,3-5 0-16,-1-1 0 15,1 0 1-15,-3-3-1 0,-3-2 0 16,6 0 1-16,-7-3-1 16,1 0 1-16,-2 0-1 15,-2-1 1-15,-1 1-1 16,-2-5 1-16,3-2-1 16,0 3 1-16,-3-4-1 15,2 0 1-15,4-1-1 0,1 0 0 16,1-1 1-16,2-1-1 15,3-2 0-15,4-1 0 0,8-3 1 16,-10 8 0-16,10-8-1 16,0 0 1-16,0 0-1 15,0 0 1-15,0 0-1 16,0 0-2-16,0 0-5 16,-2-6-12-16,2 6-63 0,0-12-4 15</inkml:trace>
  <inkml:trace contextRef="#ctx0" brushRef="#br1" timeOffset="-127413.05">4379 9579 362 0,'0'0'4'0,"0"0"1"0,0 0 0 16,0 0 0-16,0 0 1 16,0 0 0-16,5-3 1 0,5 3-1 15,2 0-2-15,6 0-1 16,10 6 0-16,-1-1 0 16,8 5 0-16,4 2-1 15,5 3 1-15,7 2-1 0,-1 8 1 16,3 2 0-16,0 5 0 15,7 5-1-15,-1 8 0 16,1 5 1-16,2 6-2 16,3 6 1-16,-3 6-1 0,2 6 1 15,1 8-1-15,-3 1 1 16,2 10-1-16,-6-2-1 16,4 5 1-16,-5 1-1 15,0 5 0-15,-2-3 1 16,-3 3 0-16,-5-3 0 0,-2-1 1 15,-2 2 1-15,-9-6-1 16,-4 3 0-16,-7-6 1 16,-6 1-1-16,-2-7-1 0,-5-4 0 15,-8-4 0-15,-2-3-1 16,0-8 2-16,-2-1 0 16,-8-5 0-16,-1-6 1 15,2-2-1-15,-6-5 1 0,2-2 1 16,-1-6-1-16,1-1 0 15,1-8-2-15,5-4 0 16,-4-1 0-16,6-7 0 16,0-3-1-16,3-4 0 0,2-11 0 15,-2 13 0-15,2-13 0 16,0 0 0-16,0 10 0 16,0-10 0-16,0 0 1 15,0 0-1-15,0 0 0 16,0 0-2-16,0 0-2 0,0-5-3 15,0 5-10-15,0-9-24 16,-5-1-43-16,5 0-1 16</inkml:trace>
  <inkml:trace contextRef="#ctx0" brushRef="#br1" timeOffset="-126746.6">5786 12396 349 0,'0'0'8'0,"0"0"4"0,0 0 3 15,0 0 3-15,0 0 1 16,0 0 1-16,0 0 1 16,0 0 1-16,-8-5-8 0,8 5-4 15,0 0-7-15,0 7-3 16,0 1 0-16,3 4 0 16,2 9 0-16,2-2 0 15,-2 8 0-15,3 3 0 16,-1 5 0-16,0-1 0 15,-4 1 0-15,1-3 0 0,-1 0 0 16,0-4 0-16,-3-6 0 16,0-2 0-16,0-5 0 15,0-5 0-15,0-10 0 0,0 9 0 16,0-9 0-16,0 0 0 16,0 0 0-16,7-4 0 15,-7 4 0-15,10-15 0 16,0 5 0-16,-2-5 0 0,2 0 0 15,2 2 0-15,1-5 0 16,-1 4 0-16,1-3 0 16,-1-3 0-16,2 1 0 15,4-1 0-15,-3 0 0 0,2-1 0 16,1 2 0-16,1-1 0 16,-3 2 0-16,-4 4 0 15,1 2 0-15,-4 1 0 16,-9 11 0-16,12-12 0 0,-12 12 0 15,0 0 0-15,0 0 0 16,0 0 0-16,0 0 0 16,0 0 0-16,0 0 0 15,0 0 0-15,0 0 0 16,0 0-4-16,11-2-83 0,-11 2-2 16</inkml:trace>
  <inkml:trace contextRef="#ctx0" brushRef="#br1" timeOffset="-125529.47">4347 9567 324 0,'0'0'8'15,"0"0"3"-15,0 0 4 16,0 0 3-16,0 0 2 0,0 0 0 15,0-7 2-15,0 7 0 16,0 0-7-16,0 0-3 16,0 0-4-16,0 0-3 15,0 0-2-15,0 0-1 0,0 4-1 16,0 6-2-16,4 0 1 16,7 3-1-16,-1 2 1 15,-1-1 0-15,4 4 0 16,-3-4 0-16,0-1 0 0,0-3 0 15,0-1 0-15,-10-9 0 16,15 11 0-16,-15-11 1 16,0 0 0-16,7 5 1 15,-7-5 1-15,0 0-3 16,0-5 0-16,0 5 0 0,-4-15 0 16,-1 3 0-16,-8-1 0 15,6-2 0-15,-6-2 0 16,3 0 0-16,0-1 0 0,-3 0 0 15,4 4 0-15,-1-4 0 16,-1 4 0-16,4 2 0 16,0-1 0-16,0 1 0 0,-1-1 0 15,0 7 0-15,4-5 0 16,4 11 0-16,-8-13 0 16,8 13 0-16,0 0 0 15,-4-10 0-15,4 10 0 16,0 0 0-16,0 0 0 0,0 0 0 15,0 0 0-15,0 0 0 16,0 0 0-16,0 0 0 16,0 0 0-16,0 0 0 15,0 0 0-15,0 0 0 0,4-4 0 16,4 4 0-16,4 0 0 16,5 0 0-16,-1 0 0 15,5 0 0-15,2 0 0 16,2 0 0-16,3 0 0 0,-7 0 0 15,4 0 0-15,-2 0 0 16,0 0 0-16,-7 0 0 16,2 0 0-16,-6-4 0 15,-1 3 0-15,-2 1 0 0,-9 0 0 16,11-5 0-16,-11 5 0 16,0 0 0-16,0 0 0 15,0 0 0-15,0 0 0 0,0 0 0 16,0 0 0-16,0 0 0 15,0 0 0-15,0 0 0 16,0 10 0-16,0-10 0 16,0 0-62-16,9 20-30 15</inkml:trace>
  <inkml:trace contextRef="#ctx0" brushRef="#br1" timeOffset="-123077.6">8584 9579 326 0,'0'0'7'0,"0"0"5"0,0 0 3 16,0 0 5-16,0-10 1 16,0 10 1-16,0 0 1 0,0-12 0 15,0 12-6-15,0 0-5 16,-10-6-4-16,10 6-3 16,0 0-5-16,-13 6 0 15,13-6 0-15,-8 12 0 16,4-2 0-16,1-2 0 0,-2 2 0 15,5-10-3-15,0 15 2 16,0-15 0-16,0 9 1 16,0-9-1-16,15 0 2 15,-5 0 0-15,0-8 0 0,0-1 2 16,2-1-3-16,-1-2 0 16,-4-3 0-16,0-1 0 15,-7 2 0-15,0 2 0 16,-5-1 0-16,-2 4 0 0,-6 1 0 15,1 3 0-15,-6 5 0 16,-1 0 0-16,1 7 0 16,1 3 0-16,4 8 0 15,4-3 0-15,1 5 0 0,6-4 0 16,2 5 0-16,7-6 0 16,3-1 0-16,2-3 0 15,8-7 0-15,2-4 0 0,1 0 0 16,-3-4 0-16,0-7 0 15,-3-2 0-15,0-1 0 16,-7-1 0-16,-5-2 0 16,-5 0 0-16,-5 2 0 15,-7-2 0-15,-6 4 0 0,1 3 0 16,0 3 0-16,-3 7 0 16,0 0 0-16,2 7 0 15,6 5 0-15,3-1 0 16,3 1 0-16,6 1 0 0,0-5 0 15,0-8 0-15,20 6 0 16,-2-6 0-16,-1-6 0 16,3-1 0-16,-6-5 0 0,-1-2 0 15,-3-1 0-15,-3 0 0 16,-7 5 0-16,0 10 0 16,-17-10 0-16,4 10 0 15,-3 2-2-15,2 6-52 0,0 4-33 16,4 3-1-16</inkml:trace>
  <inkml:trace contextRef="#ctx0" brushRef="#br1" timeOffset="-121862.46">8717 8593 268 0,'0'0'7'16,"0"0"5"-16,0 0 3 15,0 0 1-15,-12-10 4 0,12 10-1 16,0 0 3-16,-13-11 2 16,13 11-8-16,0 0-4 15,-7-11-4-15,7 11-4 16,0 0-2-16,0 0-1 0,0 0-2 15,1 11-1-15,11-2 0 16,0 1-1-16,3 2 3 16,5 6 0-16,7 2 0 15,1 2 1-15,4 3 0 0,5 2 0 16,0 1 0-16,1 5 1 16,2 3-1-16,1 1 0 15,5 5 0-15,-2 5 1 16,4 0-2-16,3 10 1 0,2 2-1 15,6 1 0-15,3 7 1 16,3 4-1-16,7 4 0 16,3 1 0-16,1 6 1 15,7 3-1-15,4-1 0 0,0 2 1 16,-1 6 0-16,6-3 0 16,3 0 0-16,0 3 0 15,-1-1 1-15,3-1 0 0,-3 1 0 16,1-1-1-16,-1-1 1 15,0 0-1-15,-4 0 0 16,2-2 0-16,0-5 1 16,-5 2 1-16,0-8 0 15,-1-1 0-15,-4-4 1 0,-2-2 1 16,-1-6-1-16,-4-4-1 16,-3 1-1-16,-3-8 0 15,-6-5-1-15,-6-5 0 16,-5-2-1-16,-3-3 0 0,-11-8 0 15,-3-2 0-15,-7-4 0 16,-7-5 0-16,-5-4 0 16,-4-4-1-16,-12-10 0 0,15 13-2 15,-15-13-2-15,0 0-12 16,0 20-55-16,0-20-10 16</inkml:trace>
  <inkml:trace contextRef="#ctx0" brushRef="#br1" timeOffset="-119879.5">8529 10419 284 0,'0'0'6'16,"0"0"3"-16,0 0-1 16,0 0 1-16,0 0-1 15,0 0-1-15,0 0 1 0,0 0 0 16,0 0-6-16,0 0 0 15,12 10-2-15,-12-10 1 16,20 15 1-16,-5-5 1 16,0-1 0-16,3 6-2 15,3-2 1-15,2 2 0 0,-1 4-1 16,4 2 1-16,1 3-1 16,-1 1 1-16,7 5 1 15,2 2 0-15,2 0 1 16,5 5 2-16,1 1-2 0,4 1 1 15,3 1 0-15,1 1 0 16,2 7 0-16,2-4 1 16,2 6-1-16,-3-1 0 15,6 4 0-15,-1-2 1 0,1 4-2 16,2 0 0-16,0-1-1 16,-2 0 0-16,2 0-1 15,0 7 0-15,0-5-1 0,0 1 1 16,-2-2-1-16,4 2 0 15,1-2 0-15,-3 1 0 16,4-1 0-16,1 0 0 16,-3-4 0-16,3-1-1 15,-3 2 1-15,3-2-1 0,-5-3 1 16,3-3-1-16,-8-2 0 16,1 1 0-16,-6-7-1 15,-3 5 1-15,-4-12 0 16,-3 0 0-16,-7-1-1 0,-5-8 1 15,-3 1 0-15,-7-5 0 16,-3-4-1-16,-4-2 1 16,-3-5 0-16,-10-5 1 15,13 7 1-15,-13-7 1 0,0 0 0 16,0 0 1-16,0 0 0 16,0 0 0-16,0 0 1 15,0 0-2-15,0 0 0 0,0 0-1 16,0 0-1-16,0 0-1 15,0 0 0-15,0 0 0 16,0 0 0-16,0 0 0 0,0 0-1 16,0 0 1-16,0 0-1 15,0 0 1-15,0 0-1 16,7 3 0-16,-7-3 1 16,0 0-1-16,0 0 0 15,0 0 0-15,0 0 0 16,0 0 1-16,0 0-1 0,0 0 0 15,0 0 1-15,0 0-1 16,0 0 0-16,0 0 0 16,0 0 0-16,0 0-1 15,0 0 0-15,0 0 0 0,0 0 0 16,0 0 0-16,0 0 0 16,0 0 1-16,0 8-1 15,0-8 1-15,0 0 0 0,0 0 0 16,0 0 1-16,5 9-1 15,-5-9 0-15,0 0 0 16,0 0 0-16,2 10 0 16,-2-10-1-16,0 0 1 0,0 0 0 15,0 0 0-15,0 0 0 16,3 10 0-16,-3-10 0 16,0 0 0-16,0 0 0 15,0 0 1-15,9 10-1 0,-9-10 1 16,0 0-1-16,13 5 2 15,-13-5 0-15,12 2 0 16,-12-2 0-16,13 0 1 16,-3-4 1-16,0-1 1 15,3-3 0-15,1-2 0 0,1-4 2 16,5-2 0-16,2-6 0 16,3-3 0-16,5-4 0 15,0-3 0-15,7-8-3 0,3-5-3 16,5-1 0-16,4-12 0 15,6 4 0-15,0-5 0 16,2-1 0-16,5 3 0 16,0 2 0-16,-4 4 0 0,-5 7 0 15,0-2 0-15,-10 9 0 16,-6 7 0-16,-5 5 0 16,-13 6 0-16,-1 6 0 15,-8 3 0-15,-10 10 0 0,10-8 0 16,-10 8 0-16,0 0 0 15,0 0 0-15,-8 13 0 16,-4-8 0-16,3 5 0 16,0 3 0-16,-7-2 0 15,2 7 0-15,0 9-73 0,-1-13-17 16</inkml:trace>
  <inkml:trace contextRef="#ctx0" brushRef="#br1" timeOffset="-119762.46">11970 11970 428 0,'0'0'3'0,"0"0"0"16,0 0-7-16,-13 13-69 15,13-13 0-15</inkml:trace>
  <inkml:trace contextRef="#ctx0" brushRef="#br1" timeOffset="-117961.18">8668 7825 365 0,'0'0'6'16,"0"0"1"-16,0 0 2 15,0 0-2-15,0 0 1 16,0 0 0-16,0 0 1 0,0 5 1 15,5-3-3-15,7 4-1 16,8-1-1-16,3 5 1 16,9 0 0-16,8 2 1 15,5 3-1-15,9 2-2 0,3 0 0 16,3 1-2-16,4 7 0 16,6 2 0-16,-1 5 0 15,-1-1 1-15,4 11 0 16,-1 4 0-16,0 3 0 0,-8 8 1 15,5 3-2-15,-8 4 1 16,-1 1-1-16,-10 4-2 16,2 0 0-16,-12 2 0 15,-2-1 0-15,-9 3 0 0,-6-2 0 16,-4-2 0-16,-6-7 0 16,-2-2 0-16,-2-8 0 15,-1-9 0-15,-2-7 0 0,-3-8 0 16,3-6 0-16,-3-7 0 15,1-5 0-15,-3-10 0 16,3 9 0-16,-3-9 0 16,0 0 0-16,0 0 0 15,0 0 0-15,0 0 0 0,0 0 0 16,0 0 0-16,0 0 0 16,0-4 0-16,0 4-14 15,0 0-45-15,-11-8-29 16,11 8 0-16</inkml:trace>
  <inkml:trace contextRef="#ctx0" brushRef="#br1" timeOffset="-117412.03">9811 9136 348 0,'0'0'8'16,"0"0"6"-16,0 0 3 0,0 0 0 16,0 0 2-16,0 0 0 15,0 0 0-15,5 2 0 16,-5-2-8-16,0 0-4 0,10 11-2 15,-10-11-2-15,20 17-1 16,-6-8 1-16,4 4-3 16,2-1 0-16,4-2 0 15,-1 5 0-15,2-5 0 16,0 2 0-16,-3-2 0 0,0-2 0 16,-4-1 0-16,-1 0 0 15,-4 1 0-15,-6-6 0 16,-7-2 0-16,12 5 0 0,-12-5 0 15,0 0 0-15,0 0 0 16,8-9 0-16,-8-4 0 16,0-2 0-16,3-4 0 15,-3-9 0-15,2 0 0 0,-2-3 0 16,3-2 0-16,-2-4 0 16,5 3 0-16,-1 1 0 15,-5 1 0-15,2 5 0 16,3 7 0-16,1 3 0 0,-6 2 0 15,0 15 0-15,-4-15 0 16,4 15-78-16,-9 0-12 16</inkml:trace>
  <inkml:trace contextRef="#ctx0" brushRef="#br1" timeOffset="-116462.64">8725 7843 372 0,'0'0'6'15,"0"0"5"-15,0 0 0 0,0 0 2 16,-8-5-1-16,8 5 1 16,0 0-1-16,-9 5 0 15,6 5-5-15,1 2-3 16,2 8-3-16,5 2 0 0,2 3 0 16,6 2 0-16,-1-2 1 15,0-1-1-15,6-1 0 16,-6-5 0-16,0-6 0 15,-2-2 1-15,-10-10-1 0,15 10 1 16,-15-10 0-16,0 0 0 16,8-13 0-16,-8 1 0 15,-2-6 0-15,-7-2 0 0,0-7-2 16,-6-3 1 0,0-2-1-16,-5 3 1 0,3-3 0 15,-1 2 0-15,1 5-1 16,2 0 1-16,3 11 1 15,5-2-1-15,-2 7 2 0,9 9-3 16,-9-13 0-16,9 13 0 16,0 0 0-16,0 0 0 15,0 0 0-15,0 0 0 0,9-5 0 16,-9 5 0-16,16 0 0 16,-8 2 0-16,4 1 0 15,-2-1 0-15,2-2 0 16,-2 0 0-16,2 0 0 15,0 0 0-15,4-2 0 0,-2 2 0 16,9-5 0-16,2 3 0 16,2 0 0-16,6-1 0 15,4 3 0-15,2 0 0 0,4 0 0 16,-4 5 0-16,1 4 0 16,-5-6-22-16,0 5-62 15,-2 4-4-15</inkml:trace>
  <inkml:trace contextRef="#ctx0" brushRef="#br1" timeOffset="-113026.8">11568 12212 252 0,'0'0'7'0,"0"0"4"0,0 0 3 15,0 0 1-15,0-9-1 16,0 9 3-16,0 0 0 15,13 0 1-15,-5 9-5 16,10 4-4-16,0 7-3 0,6 0-1 16,1 6 0-16,7 5-1 15,-2 3-2-15,5 1 0 16,0 2 0-16,0-5 0 16,-3 1-1-16,1-4-1 0,1-1 1 15,-4-4-1-15,-5-1-2 16,-1-6 0-16,-1-3-3 15,-8 2-3-15,-3-7-3 16,-2-1-4-16,-10-8-9 0,0 0-21 16,15 7-28-16,-15-7-3 15</inkml:trace>
  <inkml:trace contextRef="#ctx0" brushRef="#br1" timeOffset="-112196.04">11540 12165 215 0,'0'0'7'0,"-4"-9"3"16,4 9 4-16,-7-13 6 16,7 13 0-16,-7-12 2 15,7 12-1-15,-7-13-1 0,7 13-4 16,0 0-1-16,3 15-4 15,6-1-4-15,2 7-2 16,8 6-1-16,5 8 2 16,9 0 0-16,2 4-1 0,10 1-1 15,4 2-1-15,2-6 0 16,3 0-1-16,-2-4 0 16,0-6-1-16,-2-1 0 15,-8-2-1-15,-9-5-2 0,-8-3-1 16,-5-3 0-16,-6-5-1 15,-14-7-2-15,0 0 0 16,0 0 1-16,-12 0-1 16,-3-7 0-16,-4-8 1 0,-6-7-1 15,0 0 1-15,-8-12 1 16,3 5 1-16,1-8 0 16,-4 5 1-16,3-8 3 0,-2 3 1 15,1 3 1-15,7-1 0 16,3 8 3-16,0 0-1 15,5 4 1-15,5 6 0 16,1 4 0-16,2 6-2 16,8 7 0-16,0 0-1 0,0 0 1 15,0 0-1-15,11 17-1 16,1 3-1-16,8 5 0 16,3 5 1-16,6 2 0 15,4 0 1-15,-1 3-3 0,0-6 0 16,3-1 1-16,-5-6-1 15,-5-3-1-15,-1-2-1 16,-9-6 1-16,-3-3-1 0,-12-8 0 16,11 7-1-16,-11-7 0 15,-13-7 0-15,-1-6 1 16,-9-7-1-16,-5-2 0 16,-1-5 0-16,-8-8 1 0,-3-3 1 15,0 1 3-15,3 4 0 16,-1 0 2-16,6 5 2 15,2 6 0-15,8 8 1 16,5 4-3-16,6 6 0 0,11 4-1 16,0 6-2-16,5 9 0 15,13 7 0-15,4 6-1 16,8 4 0-16,5 5 2 16,5 3-1-16,7 2-3 0,2-5-3 15,-1-3-13-15,1-2-58 16,-4-4-1-16</inkml:trace>
  <inkml:trace contextRef="#ctx0" brushRef="#br1" timeOffset="-111278.81">12306 12332 354 0,'0'0'4'16,"0"0"3"-16,0 0 1 15,0 0 2-15,0 0-2 16,0 0 1-16,0 0 0 16,-8 17 0-16,-4 3-3 15,-6 7-3-15,1 5-1 0,-6 10-1 16,1 4 0-16,-2 4-1 16,1 0 1-16,0 0-1 15,4-8 0-15,-1-3 0 0,2-3 0 16,1-7 0-16,4-4-1 15,4-8 0-15,1-2 0 16,8-15 0-16,0 0 0 16,0 0 1-16,3-10 0 0,6-10 1 15,-1-10 1-15,7-7 1 16,3-4 0-16,-1-4 1 16,3-2 1-16,-2-3 0 15,3 5-1-15,0 1 1 0,-5 4-1 16,0 11 1-16,-2 4-1 15,-3 5 0-15,-4 5-1 16,-7 15-2-16,7-12 0 16,-7 12 0-16,0 10-2 0,-2 2 1 15,-3 5-1-15,0 3-2 16,-1 2-1-16,2 3-2 16,1-5-3-16,-2-2-4 15,5-6-1-15,0-2-2 16,0-10 1-16,0 0 0 0,5 0 2 15,-2-10 2-15,1-5 5 16,2-7 4-16,-1-3 4 16,0-2 2-16,0 2 3 0,-5-3 4 15,2 7 1-15,-2 1 1 16,0 0 1-16,0 10-1 16,0 10-1-16,-2-13-2 15,2 13-3-15,0 0-2 0,7 10-1 16,4 7-1-16,1 4-1 15,1 4-1-15,8 4 1 16,7 8 0-16,1 0 0 16,4 3 0-16,1-4 0 15,3 2-1-15,6-3 1 0,-3-3-1 16,-3-2 0-16,-5-9-1 16,-2 3 0-16,-5-6 0 15,-5-4 0-15,-5-2 0 0,-5-2-1 16,-10-10-1-16,10 9-2 15,-10-9-2-15,0 0-5 16,0 0-7-16,0 0-31 16,0 0-33-16,-5 3-1 0</inkml:trace>
  <inkml:trace contextRef="#ctx0" brushRef="#br1" timeOffset="-110542.95">11977 12847 318 0,'0'0'5'0,"0"0"1"16,0 0 1-16,0 0 1 0,0 0 2 15,0 0 2-15,12-3 2 16,1 6 2-16,13 9-6 16,-5 1 0-16,17 9-2 0,-3-2-1 15,9 5-2-15,-4 0-1 16,0 1-2-16,2-4-1 16,-5 1 0-16,1-5 0 15,-8-2-1-15,-6-1 0 0,-4-5 0 16,-2 0 0-16,-8-5-1 15,-10-5 1-15,0 0-2 16,0 0 1-16,0 0 0 16,-16 0 1-16,-1-9-1 15,-3-7 0-15,-5 1 1 0,-5-7 0 16,-2 0 0-16,-3-3 0 16,-2 1 0-16,0-1 0 15,-2 2 0-15,-2 4 0 16,4 1 1-16,3 1 0 0,4 7 0 15,2 0 0-15,8 3 0 16,6 4-1-16,4 3 1 16,10 0 1-16,7 20-1 0,4-7 0 15,13 8 0-15,1 0 0 16,7 3 0-16,3-1 1 16,4 0-1-16,2-4 0 15,-4-2-1-15,2-2-1 0,-4 0-1 16,-5-4-3-16,-3-2-4 15,-4 3-5-15,-11-8-15 16,-12-4-49-16,15 11-3 16</inkml:trace>
  <inkml:trace contextRef="#ctx0" brushRef="#br1" timeOffset="-110278.68">11920 12829 279 0,'0'0'5'16,"3"5"3"-16,7 8 0 15,0 2 1-15,7 1 0 16,3 8 2-16,5-5-3 0,5 6-2 15,-3-5-14-15,5 4-29 16,-7-8-30-16,3-4-3 16</inkml:trace>
  <inkml:trace contextRef="#ctx0" brushRef="#br1" timeOffset="-107726.55">11478 13358 231 0,'0'0'8'16,"0"0"3"-16,0 0-1 16,-15 7 2-16,15-7 0 15,-17 19 3-15,4-9-2 16,-4 12 3-16,-6 1-8 16,3 4-3-16,-4 8 0 0,-6 0 0 15,-4 6-1-15,-2 7 0 16,-6 1-1-16,-2 5 0 15,-9 4 1-15,-9 1 1 0,0 4-2 16,-15 3 0-16,-2 3 1 16,-11 0-2-16,-7 3 0 15,-5-3-1-15,-7 4 0 16,-10-2-1-16,-3-2 0 0,-7 1-2 16,-2-2 1-16,-7-4-2 15,2-3 0-15,1-1 0 16,4-6-1-16,4-1-1 15,5-4-1-15,10-7 0 0,6-5-2 16,14 0-3-16,5-10 1 16,10 3-2-16,5-7 2 15,12-2 1-15,6-4 0 16,4-3 4-16,12-5-1 0,4-1-17 16,12 2-37-16,0-7-3 15</inkml:trace>
  <inkml:trace contextRef="#ctx0" brushRef="#br1" timeOffset="-107259.5">8452 14922 332 0,'0'0'7'0,"0"0"2"15,0 0 3-15,5-9 2 16,-5 9 1-16,0 0 0 16,0 0 0-16,0 0-1 0,-13 14-5 15,-2 2-3-15,-7 6-3 16,-3 3-1-16,-5 4-2 15,-7 4 1-15,2-6-1 16,3 2 1-16,-3-4-1 0,13-4 0 16,-1-3 0-16,12-3 0 15,11-4 0-15,4-1 0 16,16 0 0-16,10-3 0 16,7 1 0-16,5 0 1 0,8 3 1 15,2-1-1-15,0 5 0 16,0-1 0-16,-7 7 1 15,-5-1-1-15,-10 2 0 16,-7-3-1-16,-7 4-1 16,-8-3-3-16,-4-3-10 0,-6 4-39 15,-3-15-27-15,5-6-2 16</inkml:trace>
  <inkml:trace contextRef="#ctx0" brushRef="#br1" timeOffset="-106396.35">10961 13422 337 0,'0'0'4'15,"0"0"3"-15,0 0 1 0,0 0 2 16,0 0 0-16,0 0 2 16,0 0 1-16,0 0 1 15,0 0-2-15,12 5-3 0,6-4-1 16,7-1 0-16,5 0 0 16,9 0-2-16,3-4-1 15,1-1-2-15,4 2-1 16,-7 3-1-16,-5 3 0 0,-8 10 1 15,-10 7-2-15,-10 17 1 16,-7 2-3-16,-12 10-10 16,-15 18-50-16,-1-12-18 15</inkml:trace>
  <inkml:trace contextRef="#ctx0" brushRef="#br1" timeOffset="-92390.01">6516 13728 402 0,'0'0'5'0,"0"0"3"16,0 0 2-16,0 0 1 16,0 0 2-16,0 0 0 0,0 0 1 15,0 0 0-15,0-9-4 16,0 9-4-16,8-10-1 15,3 4-5-15,3 0 0 16,0 3 0-16,4-2 0 0,7 2 0 16,-6 1 0-16,6 2 0 15,-2 5 0-15,-4 0 0 16,-1 4 0-16,-6 4 0 16,1-1 0-16,-13 3 0 15,0 3 0-15,-2-1 0 0,-12-2 0 16,5 0 0-16,-9-2 0 15,4 1 0-15,-4-4 0 16,6-5 0-16,2 0 0 0,10-5 0 16,-13 7 0-16,13-7 0 15,0 0 0-15,7 6-2 16,6-4 2-16,2-2 0 0,0 4 2 16,4 2-2-16,2 1 0 15,4 0 0-15,-3 3 0 16,0 0 0-16,1 3 0 15,-3 1 0-15,-6 4 0 16,-1 0 0-16,-1-1 0 0,-9 0 0 16,-1 0 0-16,-4-2 0 15,-8 0 0-15,-5-2 0 16,-2-1 0-16,-8-5 0 16,-5 0 0-16,0-4 0 15,-2-3 0-15,0 0 0 0,-1-7 0 16,4-6 0-16,0 1 0 15,10-1 0-15,0 1 0 16,3 2 0-16,7 0 0 0,9 10 0 16,-5-17-26-16,5 17-59 15,0 0-3-15</inkml:trace>
  <inkml:trace contextRef="#ctx0" brushRef="#br1" timeOffset="-91711.8">7087 13835 449 0,'0'0'4'0,"0"0"1"16,0 0 1-16,0 0 1 15,-7-8 1-15,7 8 0 0,-18 0 1 16,4 0-1-16,2 0-3 15,-6 0-3-15,4 3-2 16,-4 7 0-16,2 0 0 16,2 0 0-16,2 2 0 0,3 3 0 15,5 2 0-15,4-5-2 16,0 4-3-16,4-4 0 16,7-4 0-16,4-3 1 15,5-3-1-15,3-2 2 16,-2-7 0-16,2-4 3 0,-1-3 3 15,-5-5 2-15,-1-5 0 16,-4-2 1-16,-5-5 1 16,-1-6-1-16,-6-2-6 15,-6-5 0-15,-4-6 0 0,-2-2 0 16,-3-1 0-16,-4 4 0 16,1 2 0-16,-2 10 0 15,5 5 0-15,0 7 0 0,8 10 0 16,-3 8 0-16,10 7 0 15,-5 18 0-15,8 8 0 16,4 9 0-16,5 7 0 16,1 8 0-16,4 4 0 0,3 6 0 15,2-6 0-15,0 0 0 16,-4-9 0-16,7-2-3 16,-8-9-22-16,3-12-50 15,0 9-15-15</inkml:trace>
  <inkml:trace contextRef="#ctx0" brushRef="#br1" timeOffset="-91328.88">7368 13822 460 0,'0'0'4'16,"0"0"2"-16,0 0 0 15,-7-4 1-15,7 4-1 0,0 0 1 16,-12 3-1-16,12-3 0 16,-13 16-3-16,8-1-3 15,0-2 0-15,5 5 0 0,0-4 0 16,0 3 0-16,10-7 0 16,0-2 0-16,5-6 0 15,3-2 0-15,1-2 0 16,1-8 0-16,-2-3 0 15,-1-2 0-15,-8-2 0 0,2 0 0 16,-11 2 0-16,0-5 0 16,-11 6 0-16,-3-1 0 15,-6 8 0-15,-4 1 0 16,1 3 0-16,-4 3 0 0,6 6 0 16,0-2-8-16,8 6-33 15,13 1-46-15,0-11-3 16</inkml:trace>
  <inkml:trace contextRef="#ctx0" brushRef="#br1" timeOffset="-91062.85">7612 13322 457 0,'0'0'6'0,"0"0"1"15,0 0 2-15,-8-10 0 16,8 10 1-16,-9-4 1 15,9 4-9-15,-13 4-2 0,5 11 0 16,6 8 0-16,0 11 0 16,2 6 0-16,0 4 0 15,4 9 0-15,6-2 0 16,3 4 0-16,-1-3 0 16,3-3 0-16,-2-4 0 0,2-4 0 15,-5-5 0-15,2-3 0 16,-4-8 0-16,-1-1-30 15,3-4-46-15,-8-11-14 16</inkml:trace>
  <inkml:trace contextRef="#ctx0" brushRef="#br1" timeOffset="-90878.66">7565 13800 421 0,'0'0'4'0,"0"0"1"0,0 0 1 15,0 0 0-15,0 0 2 16,0 0 1-16,0 0 1 15,17 0 0-15,5 0-3 16,6 0-2-16,4 0-2 0,3-4-7 16,10 1-24-16,-3-1-55 15,-3-5-1-15</inkml:trace>
  <inkml:trace contextRef="#ctx0" brushRef="#br1" timeOffset="-90295.19">6623 14216 337 0,'0'0'5'16,"0"0"3"-16,0 0 2 15,0 0 3-15,0 0 1 0,0 0 0 16,0 0 3-16,0 0 1 16,13 8-3-16,4-8-1 15,12 0-3-15,8-2 0 0,16-4-1 16,9-1-2-16,12 0-2 16,9-1-6-16,6-7 0 15,8 5 0-15,4 0 0 16,0-2 0-16,-5 5 0 0,3-3 0 15,-9 0 0-15,0 2 0 16,-19 4 0-16,-9 1 0 16,-14-2 0-16,-8 2 0 15,-13 3 0-15,-9 0 0 0,-9 0 0 16,-9 0 0-16,0 0 0 16,0 0 0-16,0 0 0 15,-5 0 0-15,5 0 0 16,-12 0 0-16,12 0 0 0,0 0 0 15,-10-8-57-15,3-1-40 16</inkml:trace>
  <inkml:trace contextRef="#ctx0" brushRef="#br0" timeOffset="-85779.67">3181 11568 278 0,'0'0'7'16,"0"0"4"-16,0 0 3 16,0 0 1-16,8 8 1 15,-8-8 0-15,0 0 1 0,0 15 1 16,-8-5-10-16,1 7-2 15,-7 8-4-15,-7 4-1 16,-4 11-2-16,-5 5 1 0,-2 1-1 16,-5 12-1-16,-5-4 0 15,-1 1-2-15,-1-1-1 16,-1-1-1-16,5-4-2 16,6-3 1-16,1-3-1 0,4-8 0 15,8-8 2-15,5-2 1 16,2-5 0-16,7-5 0 15,7-15 1-15,-5 9-2 16,5-9-6-16,0 0-15 16,5-5-38-16,5-4-5 0</inkml:trace>
  <inkml:trace contextRef="#ctx0" brushRef="#br0" timeOffset="-84895.96">3406 11360 203 0,'0'0'3'0,"0"0"4"16,0 0 3-16,4-10 5 16,-4 10 3-16,12-19 3 15,1 6 1-15,2-7 2 0,3 0-3 16,-2-5-2-16,9-2-3 15,-2-2-3-15,0 1-4 16,-2 4-3-16,0-1-1 16,-1 3-2-16,-6 5 0 0,2 4-2 15,-7 3 1-15,-9 10-1 16,12-10 0-16,-12 10 0 16,0 0 0-16,0 0-1 15,0 0 0-15,0 0 0 0,0 0-1 16,0 0 1-16,0 0-1 15,0 0 0-15,0 0 0 16,0 0-1-16,0 0-4 0,0 0-11 16,0 17-42-16,0-17-16 15</inkml:trace>
  <inkml:trace contextRef="#ctx0" brushRef="#br0" timeOffset="-84094.09">8441 9641 319 0,'0'0'4'0,"0"0"-1"0,0 0 0 15,-7 5 0-15,7-5 1 16,-9 15-1-16,-2-2 0 16,-1 1 0-16,-3 9-3 15,-2 6-3-15,-6 3-6 0,-8 3-8 16,5 5-7-16,-6 1 1 15,-3-3-1-15,-2 4 0 16,2-4-1-16,1-4 3 0,1-2 7 16,8-7 6-1,0-3-4-15,11-4-3 0,-2-4-3 16,9-6 0-16,7-8 0 16,-7 10 1-16,7-10 1 15,0 0-4-15</inkml:trace>
  <inkml:trace contextRef="#ctx0" brushRef="#br0" timeOffset="-83412.1">8650 9428 282 0,'0'0'5'0,"0"0"1"16,0 0 3-16,0 0 0 16,0 0 2-16,5-15 1 15,0 3 2-15,8-3 0 16,-1-5-2-16,8-4-2 0,3-6-1 15,9-6-1-15,2 3-1 16,6-10-1-16,8-1-1 16,-4 1-1-16,6-1-1 15,-5 1-1-15,-4 7 0 16,-2 3-1-16,-13 11 2 0,-1 3 1 16,-10 6-2-16,-5 6 1 15,-10 7 0-15,0 0-1 16,0 0 1-16,-7 7-4 0,-3 0-7 15,2 3-14-15,-4 5-30 16,-1-3-24-16,6 4-5 16</inkml:trace>
  <inkml:trace contextRef="#ctx0" brushRef="#br0" timeOffset="-72096.15">8653 5511 450 0,'0'0'5'0,"0"0"1"0,0 0 2 16,0 0 1-16,0 0 0 15,0 0-1-15,0 0-1 16,0 0 2-16,0 0-9 0,-7 20 0 16,4 3 0-16,3 7 0 15,0 3 0-15,5 10 0 16,-3 4 0-16,3-1 0 15,0-5 0-15,3 1 0 16,-3-7 0-16,-3-6 0 0,1-6 0 16,-1-6 0-16,1-7 0 15,-3-10 0-15,0 0 0 16,-10-10 0-16,2-10 0 16,-2-9 0-16,1-11 0 0,-4-9 0 15,-2-8 0-15,6 0 0 16,-2-6 0-16,4 4 0 15,4 2 0-15,3 2 0 16,3 11 0-16,6 1 0 0,7 10 0 16,6 5 0-16,5 8 0 15,0 6 0-15,6 6 0 16,-1 8 0-16,3 9 0 16,-2 14 0-16,-3 7 0 0,-3 7 0 15,-3 7 0-15,-1 6 0 16,-5 0 0-16,-2 4 0 15,-3-4 0-15,-3-1 0 16,-3-4 0-16,0-1 0 0,-2-9 0 16,1-3 0-16,-4-5 0 15,1-4 0-15,-3-5 0 16,0-4 0-16,0-14 0 16,0 0-81-16,0 0-7 0</inkml:trace>
  <inkml:trace contextRef="#ctx0" brushRef="#br0" timeOffset="-71878.68">8660 5774 440 0,'0'0'6'0,"0"0"3"0,0 0 1 16,-5-7 0-16,5 7 0 15,3-10 0-15,-3 10 1 16,17-12-6-16,-2 6-5 0,5 2 0 16,10 4 0-16,-5-3-39 15,10 0-44-15,-1 3-3 16</inkml:trace>
  <inkml:trace contextRef="#ctx0" brushRef="#br0" timeOffset="-71512.72">9083 5695 465 0,'0'0'5'0,"0"0"3"0,0 0 0 16,0 0 2-16,0-15-1 16,0 15-3-16,7-10-6 15,-7 10 0-15,18-7 0 16,-6 7 0-16,6 2 0 0,-2 6 0 15,5 4 0-15,-1 6 0 16,-1 1 0-16,-1 1 0 16,-6 5 0-16,-1-6 0 15,-4 4 0-15,-5-3 0 0,-2-3 0 16,-2-10 0-16,-3 3 0 16,-7-7 0-16,4-3 0 15,-2-3 0-15,0-7 0 0,2-4 0 16,4-6 0-16,1-5 0 15,3-2 0-15,5-1 0 16,2 0 0-16,6 5 0 16,2-5 0-16,7 3-31 0,3 3-56 15,0 2-4-15</inkml:trace>
  <inkml:trace contextRef="#ctx0" brushRef="#br0" timeOffset="-71327.01">9465 5435 468 0,'0'0'4'0,"0"0"2"0,0 0 2 15,-12-7-1-15,12 7 1 16,0 0 0-16,-7 7-6 16,7 8-2-16,0 5 0 0,2 4 0 15,5 11 0-15,3 0 0 16,5 7 0-16,-5 0 0 16,5-2 0-16,-5-3 0 15,2 2-23-15,18-9-61 16,-24-2-3-16</inkml:trace>
  <inkml:trace contextRef="#ctx0" brushRef="#br0" timeOffset="-71179.47">9400 5728 414 0,'0'0'7'0,"0"0"1"16,0 0 3-16,-2-17 0 16,2 17-1-16,0-13 1 0,2 5 0 15,9-2-2-15,1 0-10 16,11 3-12-16,-1-3-22 15,0 2-47-15,5 1 0 0</inkml:trace>
  <inkml:trace contextRef="#ctx0" brushRef="#br0" timeOffset="-71046.01">9657 5623 379 0,'0'0'9'0,"0"0"1"16,0 0 3-16,0 15 1 16,0-15 0-16,2 15 1 0,1-5 0 15,2 2 0-15,-3 1-6 16,5-1-4-16,-2 3-3 15,3 2-4-15,-3-7-12 16,5 5-65-16,-3-5-3 0</inkml:trace>
  <inkml:trace contextRef="#ctx0" brushRef="#br0" timeOffset="-70760.9">9940 5603 470 0,'0'0'4'0,"0"0"2"16,0-7 2-16,0 7-1 15,0 0 1-15,-2-12 0 16,2 12-8-16,-16-3 0 16,4 3 0-16,0 7 0 15,-1 6 0-15,1 3 0 0,-3 8 0 16,5-2 0-16,3 3 0 15,7-2 0-15,0 1 0 16,7-2 0-16,8-5 0 16,4-5 0-16,4-6 0 0,6 0-8 15,0-6-76-15,1-1-2 16</inkml:trace>
  <inkml:trace contextRef="#ctx0" brushRef="#br0" timeOffset="-70195.95">10104 5623 466 0,'0'0'4'16,"0"0"0"-16,0 0 1 15,0 5 0-15,0-5 1 0,0 14 0 16,0-1 0-16,0-3 0 16,2 3-3-16,6-1-3 15,1 3 0-15,4-5 0 0,0-3 0 16,4-1 0-16,3-5 0 15,0-1 0-15,0-4 0 16,0-10 0-16,-3 1 0 16,-2-7 0-16,-3-3 0 0,-1 6 0 15,-4-5 0-15,-5 7 0 16,1 2 0-16,-3 13 0 16,0 0 0-16,0 0 0 15,0 0 0-15,-3 15 0 16,3-1 0-16,0 4 0 0,10-3 0 15,3-2 0-15,9-6 0 16,3-4 0-16,2-3 0 16,5-8 0-16,1-7 0 15,-1-10 0-15,-5-4 0 0,-2-8 0 16,-4-5 0-16,-9-5 0 16,-5-8 0-16,-7-1 0 15,-5-2 0-15,-7 1 0 0,-8 8 0 16,-5 2 0-16,-3 12 0 15,-2 10 0-15,1 15 0 16,1 10 0-16,4 23 0 16,6 6 0-16,6 16 0 0,4 4 0 15,8 11 0-15,8 2 0 16,4-1 0-16,8-1 0 16,5-5 0-16,8-4 0 15,-1-11 0-15,3-3 0 16,2-12 0-16,7-5-77 0,-1-8-10 15</inkml:trace>
  <inkml:trace contextRef="#ctx0" brushRef="#br0" timeOffset="-69712.41">10893 5561 447 0,'0'0'6'0,"-6"-5"2"0,-2 3 1 16,-2-1 0-16,-4 0 0 15,-2 2 1-15,4 1-1 16,-8 0-5-16,8 0-4 15,-1 7 0-15,6 0 0 0,0 3 0 16,7 0 0-16,0 2 0 16,2-4 0-16,8 2 0 15,3-5 0-15,-1-5 0 0,2 0 0 16,2 0 0-16,-4-5 0 16,1 0 0-16,-1-3 0 15,-12 8 0-15,15-7 0 16,-15 7 0-16,6 0 0 0,-6 0 0 15,11 10 0-15,-11-10 0 16,18 15 0-16,-1-10 0 16,0-5 0-16,4 0 0 15,0-5 0-15,2-10 0 16,-3-5 0-16,-1-10 0 0,-1-4 0 16,-6-9 0-16,-5-3 0 15,-3-6 0-15,-4-1 0 16,-6 3 0-16,-4 4 0 0,-2 5 0 15,-3 12 0-15,-2 10 0 16,4 16 0-16,1 8 0 16,1 20 0-16,11 13 0 15,0 8 0-15,9 8 0 0,3 9 0 16,3-1 0-16,7-1 0 16,0-6 0-16,3-8-52 15,-2-10-32-15,-9-5-4 16</inkml:trace>
  <inkml:trace contextRef="#ctx0" brushRef="#br0" timeOffset="-69577.65">11103 5551 459 0,'0'0'6'0,"-8"-10"3"15,8 10 1-15,-12-12 0 0,12 12 0 16,-12-18-3-16,10 9-7 16,2-1 0-16,9 4 0 15,8-1 0-15,15-12-64 16,4 13-26-16</inkml:trace>
  <inkml:trace contextRef="#ctx0" brushRef="#br0" timeOffset="-68879.7">11294 5499 451 0,'0'0'5'16,"0"0"1"-16,0 0 1 0,-9 8 0 15,9-8 2-15,0 0-1 16,0 10 1-16,0-10 0 15,12 5-9-15,2-5 0 16,6 0 0-16,1 0 0 0,0-8 0 16,4 3 0-16,-4-5 0 15,-1 0 0-15,-6 0 0 16,-4 1 0-16,-8-1 0 16,-2 10 0-16,-2-15 0 0,-8 12 0 15,-4 3 0-15,-3 3 0 16,4 5 0-16,-5 6 0 15,8-2 0-15,-1 6 0 0,9-1 0 16,2 0 0-16,13 0 0 16,4-4 0-16,7-3 0 15,10-5 0-15,3-5 0 16,6-3 0-16,2-6 0 16,1-7 0-16,-1-1 0 0,0-5 0 15,-8-3 0-15,-9-2 0 16,-7 2 0-16,-8 3 0 15,-8 4 0-15,-7 2 0 16,-11 7 0-16,-4 9 0 16,-6 6 0-16,-3 6 0 0,0 8 0 15,1 3 0-15,5 2 0 16,6 0 0-16,3-1 0 16,11-2 0-16,3-5 0 0,12-4 0 15,10-6 0-15,7-7 0 16,5-7 0-16,-2-8 0 15,5-13 0-15,-8-4 0 16,2-7 0-16,-8-11 0 0,-1-4 0 16,-13-10 0-16,-2-5 0 15,-7-4 0-15,-3 4 0 16,-8 2 0-16,-5 7 0 0,-3 11 0 16,-5 9 0-16,1 23 0 15,1 17 0-15,1 14 0 16,4 26 0-16,5 17 0 15,9 13 0-15,6 12 0 16,6 6 0-16,13 5 0 0,0-6 0 16,10-4 0-16,-3-14 0 15,10-2-15-15,-5-17-70 16,-5-15-2-16</inkml:trace>
  <inkml:trace contextRef="#ctx0" brushRef="#br0" timeOffset="-68211.78">8740 6166 397 0,'0'0'8'0,"0"0"0"16,0 0 2-16,0 0-1 15,0 0-1-15,0 0 0 16,5 5 2-16,4-1 0 0,9-1-6 16,7 3-1-16,17-2-1 15,15 3 1-15,20-2 2 16,18-2 0-16,19-3 0 16,21-3-1-16,13-6 0 0,19-7 0 15,4 0 0-15,15-7-4 16,6 1 0-16,-3-1 0 15,2 4 0-15,-5-1 0 0,-4 4 0 16,-16 2 0-16,-10 3 0 16,-16 4 0-16,-18 6 0 15,-21 1 0-15,-16 0 0 16,-18 1 0-16,-22 5 0 16,-10 1 0-16,-18 0 0 15,-9 3-18-15,-10 0-65 0,-11-2-3 16</inkml:trace>
  <inkml:trace contextRef="#ctx0" brushRef="#br0" timeOffset="-67759.87">9058 6285 345 0,'0'0'5'15,"13"0"0"-15,1 0 1 0,6 0 2 16,5 0 1-16,15 1 0 15,9 2 1-15,21 2 1 16,12 0-2-16,15-5 1 0,17 3 2 16,21-3 0-16,8-8 1 15,16-1 0-15,18-4-1 16,4-5 0-16,8 2-2 16,2-5-10-16,-1-1 0 15,-12 5 0-15,-6-2 0 16,-16 3 0-16,-20 4 0 0,-26 4 0 15,-25 1 0-15,-23 2 0 16,-18 5 0-16,-19 0 0 16,-25 0 0-16,0 0 0 0,0 0 0 15,-12 3-69-15,2-1-18 16</inkml:trace>
  <inkml:trace contextRef="#ctx0" brushRef="#br0" timeOffset="-60374.38">4919 14120 332 0,'0'0'11'0,"0"0"5"16,0 0 4-16,0 0 2 0,0 0 0 15,0-8 3-15,0 8 0 16,0 0 2-16,0 0-16 16,0 0-11-16,0 0 0 15,0 0 0-15,0 0 0 16,4 13 0-16,-1 2 0 0,2 3 0 16,5 7 0-16,-3-1 0 15,3 5 0-15,0 1 0 16,3-5 0-16,-6-2 0 15,2-1 0-15,0-8 0 0,-2 0 0 16,-2-3 0-16,-5-11 0 16,9 10 0-16,-9-10-4 15,0 0-43-15,0 0-41 16,0 0-3-16</inkml:trace>
  <inkml:trace contextRef="#ctx0" brushRef="#br0" timeOffset="-59494.11">4769 14183 322 0,'0'0'5'16,"0"0"3"-16,0 0 4 0,0 0 2 16,0 0 5-16,0 0 0 15,0 0 0-15,0 0 1 16,0 0-3-16,0 0-4 16,0 0-1-16,0 0-4 15,0 0-1-15,0 0-1 16,-2-14 1-16,2 4-4 0,10 0-3 15,3-6 0-15,3-2 0 16,7-7 0-16,4-1 0 0,5-5 0 16,-1 1 0-16,1 4 0 15,2-4 0-15,-4 7 0 16,-5 3 0-16,-5 3 0 16,-5 4 0-16,-3 7 0 0,-12 6 0 15,11-8 0-15,-11 8 0 16,0 0 0-16,0 0 0 15,-9 10 0-15,2 0 0 16,-2 0 0-16,-9 8 0 0,1-4 0 16,-3 8 0-16,-8 3 0 15,-2 0 0-15,-2 2 0 16,2-2 0-16,0 0 0 16,1-3 0-16,4-5 0 15,3-2 0-15,7-5 0 0,5-4 0 16,10-6 0-16,0 0 0 15,0 0 0-15,0-8 0 16,10-5 0-16,3-2 0 0,6-7 0 16,6 0 0-16,5 0 0 15,2-6 0-15,-2 1 0 16,2 0 0-16,-2 4 0 16,-3 3 0-16,-6 5 0 0,-7 3 0 15,-4 2 0-15,-10 10 0 16,10-9 0-16,-10 9 0 15,0 0 0-15,-7 2 0 16,7-2 0-16,-20 14 0 16,10-7 0-16,-5 6 0 0,0-3 0 15,2-2 0-15,11 7 0 16,9-5-65-16,-7-10-29 16</inkml:trace>
  <inkml:trace contextRef="#ctx0" brushRef="#br0" timeOffset="-57846.67">2638 11043 433 0,'0'0'5'0,"0"0"2"0,0 0 1 16,-11 0 0-16,11 0 2 15,-12 0 0-15,12 0 0 16,-7 13 0-16,3-1-4 0,4 2-2 16,6 7-4-16,1 1 0 15,3 3 0-15,3 1 0 16,1 5 0-16,4-6 0 16,-6-1 0-16,1 1 0 0,-1-5 0 15,-2-3 0-15,-2-2 0 16,-3-5 0-16,-3 0 0 15,-2-10 0-15,0 0 0 16,0 0 0-16,-9 0 0 16,-2-7 0-16,-1-11 0 0,-6-4 0 15,6-6 0-15,-3-6 0 16,3-1 0-16,-3 1 0 16,10-1 0-16,0 1 0 15,5 3 0-15,7 7 0 0,1-1 0 16,11 5 0-16,2 3 0 15,4 4 0-15,0 6 0 16,5 2 0-16,-9 5 0 0,4 5 0 16,0 7 0-16,-8 3 0 15,-4 3 0-15,-3 4 0 16,-10 0 0-16,0 1 0 16,-10-1 0-16,-5-3 0 0,-2 2 0 15,-3-9 0-15,0 1 0 16,-1-5 0-16,7-2 0 15,-1-4 0-15,2 1 0 16,13-3 0-16,0 0 0 16,0 0 0-16,13-8 0 0,4 4 0 15,3 1 0 1,3 0 0-16,5-1 0 0,1 4 0 16,-5 0 0-16,4 0 0 15,-3 0 0-15,-2 0 0 0,-3 0 0 16,-3 0 0-16,-2 3 0 15,-5-2 0-15,-1-1 0 16,-9 0 0-16,11 0 0 16,-11 0 0-16,0 0 0 0,0 0 0 15,0 0 0-15,0 0 0 16,0 0 0-16,-6 0 0 16,6 0 0-16,-2 10 0 0,15-10-60 15,-13 0-34-15</inkml:trace>
  <inkml:trace contextRef="#ctx0" brushRef="#br0" timeOffset="-56445.82">8266 9081 450 0,'0'0'6'16,"0"0"1"-16,0 0 2 0,0 0 1 15,0 0 0-15,0 0 0 16,0 0-1-16,0 0-9 16,0 0 0-16,-4 10 0 0,4 5 0 15,4 5 0-15,-4 0 0 16,5 2 0-16,-1 1 0 15,4-1 0-15,-1-3 0 16,1-1 0-16,-6-6 0 0,3-2 0 16,-5-10 0-16,5 13 0 15,-5-13 0-15,0 0 0 16,0 0 0-16,5-16 0 16,-5 2 0-16,0-6 0 0,0-5 0 15,0-4 0-15,0-3 0 16,0-4 0-16,0 4 0 15,0 0 0-15,1 5 0 16,5 5 0-16,0 2 0 16,1 8 0-16,0 1 0 0,8 9 0 15,-2 2 0-15,4 0 0 16,0 8 0-16,4 1 0 16,-7 6 0-16,4-1 0 15,-6 4 0-15,-7-3 0 0,0 5 0 16,-5-3 0-16,-5-1 0 15,-5-2 0-15,-5-2 0 16,0-1 0-16,1-4 0 16,-4 0 0-16,3-4 0 0,3-1 0 15,2 1 0-15,10-3 0 16,-11 3 0-16,11-3 0 16,3 2 0-16,10-2 0 0,1 2 0 15,4 1 0-15,5-2 0 16,-2 3 0-16,7-4 0 15,-6 2 0-15,-1-2 0 16,-2 3 0-16,-4 2 0 16,0-5 0-16,-5 3 0 0,-10-3 0 15,10 1 0-15,-10-1 0 16,0 0 0-16,0 0 0 16,0 0 0-16,0 0 0 15,0 0 0-15,0 0 0 0,0 0 0 16,0 0-57-16,0 0-34 15</inkml:trace>
  <inkml:trace contextRef="#ctx0" brushRef="#br2" timeOffset="-25695.22">16532 15014 270 0,'0'0'7'16,"0"0"4"-16,0 0 4 16,0-6 4-16,0 6 2 0,0 0 1 15,0 0 3-15,0-11-2 16,0 11-7-16,0 0-4 16,0 7-3-16,0 11-4 15,0 9-2-15,0 10 0 0,0 10 0 16,2 13 2-16,3 9 0 15,2 8 1-15,2 2-1 16,-2 8 0-16,2-1 0 0,-1 2-2 16,0 1-1-16,-6-3 0 15,-2-2-1-15,0-2 0 16,0 0-1-16,-2-11 1 16,-3 2-1-16,-2-11 0 0,3-5 0 15,-3-5 0-15,2-3 0 16,1-4-2-16,-2-4 1 15,1-6 0-15,0 1 1 16,3-5-1-16,-3-4 0 16,3 1 0-16,-4-8-1 0,2-3 1 15,1-2-1-15,0 0-1 16,-2-5-1-16,5-10-2 16,-2 12-1-16,2-12-4 0,0 0-5 15,-10 10-11-15,10-10-43 16,0 0-12-16</inkml:trace>
  <inkml:trace contextRef="#ctx0" brushRef="#br2" timeOffset="-24496.66">18793 14997 272 0,'0'0'9'0,"0"0"5"16,0 0 2-16,0-7 5 0,0 7-1 15,0 0 2-15,0 0 0 16,0 0-1-16,0 0-7 16,0 0-4-16,6 19-4 15,-6 11-1-15,0 2-1 0,0 15 0 16,0 7 1-16,2 9 0 16,3 1 0-16,0 0-1 15,2 6 0-15,-2-5 1 16,3-1-1-16,-3 1 0 0,2-6-1 15,-5 3 0-15,3-1 0 16,-3 2 0-16,1-2 0 16,-3-1-3-16,2 2 0 15,-2-3 0-15,0-2 0 0,-2 1 0 16,-1-10 0-16,1 5 0 16,-3-6 0-16,3-2 0 15,-3-4 0-15,3-3 0 16,-1 4 0-16,3-8 0 0,-6 1 0 15,6-3 0-15,-2-2 0 16,0-3 0-16,-1 1 0 16,3-6 0-16,-5-2 0 15,5-1 0-15,-2-1 0 16,2-1 0-16,-2 1 0 0,-1-3 0 16,3 0 0-16,-2-4 0 15,2 3 0-15,-3-3 0 16,1-1 0-16,2 0 0 0,0 0 0 15,-2 0 0-15,2-3 0 16,0 4 0-16,0-11-2 16,-4 12-2-16,4-12-3 15,-2 9-2-15,2-9-8 0,0 0-24 16,0 0-42-16,0 0-2 16</inkml:trace>
  <inkml:trace contextRef="#ctx0" brushRef="#br2" timeOffset="-22795.89">16544 14970 245 0,'0'0'8'16,"0"0"3"-16,0 0 3 16,0 0 0-16,0 0 3 0,0 0 1 15,0 0-1-15,0 0 1 16,0 0-5-16,-10-4-4 16,10 4-2-16,0 0 0 15,0 0-1-15,5 6 0 0,-5-6 1 16,16 15-1-16,-4-8 0 15,3 1 0-15,7 2-1 16,-2 0-1-16,10 0 0 0,-1-3-1 16,6 1-1-16,2-3 1 15,3 2-1-15,0 0 0 16,0-5-1-16,2 7 1 16,-4-2-1-16,1 2 0 0,-4-4 0 15,-1 3-1-15,-1 2 1 16,-1-3 0-16,0-1-1 15,3 1 1-15,-2-6-1 16,2 8 1-16,2-4 0 16,5-2 0-16,3 1 0 0,-1 0 0 15,4-1 0-15,-6 3 0 16,6-5 0-16,-2 6-1 16,-4-6 1-16,1 2-1 15,-4-3 1-15,-2 2-1 0,4-2 0 16,-6 0 1-16,-1 0-1 15,1 0 0-15,2 0 0 16,0 0 0-16,-1 0 0 0,1 0 0 16,-5-2 0-16,5-1 0 15,-3 3-1-15,1 0 1 16,-2-1 0-16,-1-3 0 16,0 4 0-16,0-3 0 0,-2 2 0 15,3-5 0-15,-4 3 0 16,5-1 0-16,-2 0 0 15,-2-3 0-15,0 3 0 16,-4-2 1-16,1 5-1 16,-4-6 0-16,-3 4 0 0,-1-2 0 15,-1 0 0-15,-1 0 1 16,-4 0-1-16,-1 0 1 16,-5 0 0-16,2 2 1 15,-9 3 0-15,16-12 1 0,-16 12-1 16,11-13 2-16,-11 13 0 15,7-9 0-15,-7 9 0 16,4-12-1-16,-4 12-3 0,8-10 0 16,-8 10 0-16,0 0 0 15,0 0 0-15,0-10 0 16,0 10 0-16,0 0 0 16,0 0 0-16,0 0 0 0,0 0 0 15,0 0 0-15,-9 0 0 16,9 0 0-16,-10 7-13 15,10-7-73-15,-11 3-2 16</inkml:trace>
  <inkml:trace contextRef="#ctx0" brushRef="#br2" timeOffset="-21576.81">16500 14950 254 0,'0'0'6'16,"0"0"5"-16,0 0 3 0,0 0 3 15,0 0 4-15,0-15 1 16,0 15 3-16,0-20 2 16,0 5-5-16,0-5-3 15,0-4-3-15,-3-3-2 16,1-6-4-16,2-6-2 0,0-9-2 16,0-3-2-16,0-9-1 15,2-4-1-15,3-6 0 16,0-4-1-16,-3-8 0 0,3 1 0 15,-2-6 0-15,0-2-1 16,1-5 0-16,2-1-1 16,-2 4 0-16,-1-8 0 15,-1 2 0-15,3-2 1 0,-3 2 0 16,1-2 1-16,0 2-1 16,0-2 1-16,-1 5 0 15,0-2 0-15,1 7 0 16,-1 2 0-16,1 3-1 0,-3 4 2 15,0 6-2-15,0 2 0 16,0 5 0-16,0 5 0 16,0 3 0-16,-3 10 0 15,1 1 0-15,-1 12 0 0,1 2 0 16,2 7 0-16,-2 10 0 16,2 5 0-16,-3 5 0 15,3 7-9-15,0 0-14 16,-18 1-58-16,21 9-4 15</inkml:trace>
  <inkml:trace contextRef="#ctx0" brushRef="#br2" timeOffset="-20243.95">18721 14930 270 0,'0'0'8'15,"0"0"2"-15,0 0 3 0,0 0 2 16,0 0 2-16,0 0 2 16,0 0 1-16,0 0 1 15,0 0-6-15,0 0-3 16,0 0-1-16,0 0-2 16,-2-10-1-16,2 10-1 0,0 0-1 15,-3-12 0-15,3 12 0 16,0-15-1-16,0 2 0 15,-2 1 0-15,2 0 0 16,0-8 0-16,-3 2 0 0,3-4 0 16,-2-2-2-16,0-4-3 15,2-4 0-15,-4 0 0 16,4-5 0-16,0-2 0 0,0-7 0 16,0 4 0-16,4-5 0 15,-4 0 0-15,4 2 0 16,-1 1 0-16,-3-6 0 15,0 3 0-15,0 2 0 0,0-5 0 16,0 6 0-16,0-5 0 16,-5-3 0-16,3 5 0 15,-5-3 0-15,1 3 0 16,1-2 0-16,-5 2 0 16,2 0 0-16,-2 0 0 0,3 1 0 15,0 0 0-15,-4 1 0 16,4 1 0-16,2-1 0 15,-2 3 0-15,5-2 0 0,-2 2 0 16,2-2 0-16,2 1 0 16,0-1 0-16,0 1 0 15,2-1 0-15,2 1 0 16,-2 2 0-16,-2-1 0 0,2-1 0 16,-2 0 0-16,3 4 0 15,-1-3 0-15,-2 5 0 16,0-2 0-16,0 1 0 15,0 3 0-15,0-2 0 0,-2 5 0 16,-1 0 0-16,1 1 0 16,2 5 0-16,-2 1 0 15,2 0 0-15,0 3 0 16,-4 7 0-16,4-2 0 0,0 4 0 16,0 4 0-16,0 9 0 15,0-12 0-15,0 12 0 16,0 0 0-16,0 0 0 15,0 0 0-15,0 0 0 0,0 0 0 16,0 0 0-16,0 0 0 16,0 0 0-16,0 0 0 15,0 0-6-15,-2 4-34 16,2-4-45-16,0 0-3 16</inkml:trace>
  <inkml:trace contextRef="#ctx0" brushRef="#br2" timeOffset="-18895.9">16517 11991 256 0,'0'0'8'0,"0"0"2"15,0 0 6-15,-3-7 3 16,3 7 2-16,-2-12 1 0,2 12 2 16,-5-17 1-16,0 7-6 15,3-2-4-15,2-6-3 16,-3 0-3-16,3-1-3 16,0-6-1-16,5 0 0 0,0-4-2 15,2-1 1-15,3 0-1 16,-2-1 1-16,2-5 0 15,-3 7-1-15,3-3 1 0,0-1-1 16,-4 1 0-16,8 0 0 16,-2 0-2-16,-1-3 0 15,1 3 0-15,5-3-1 16,-2 1 2-16,5-1-2 0,0 0-2 16,0 1 2-16,5 4 0 15,0-3 0-15,4 1-1 16,1 3 1-16,2-4 1 15,5 4-2-15,1-1 0 16,2 3 1-16,2-1-1 0,0 1 0 16,3 2 1-16,2 3-1 15,0 0 1-15,1 4 0 16,-4 1 0-16,6 2 0 16,0 4 1-16,-3-3-1 0,3 7 0 15,-1 0 0-15,3-1 0 16,1 6 0-16,-1 2 0 15,-3 0 0-15,1 5 0 0,-3 3 0 16,-2 2 0-16,-5 1 0 16,2 4 0-16,-4 3 0 15,-1 1 0-15,0 1 0 16,0 2 0-16,3 3 0 16,0 0 1-16,-1 2 0 0,1 4 1 15,-2 0 0-15,1 1-2 16,1 3 0-16,-6 2 0 15,1-2 0-15,-5 7 0 16,2-4 0-16,-7 3 0 0,8 2 0 16,-8 1 0-16,0-1 0 15,-3 3 0-15,-3 1 0 16,4 0 0-16,-5 1 0 16,1-1 0-16,-6 3 0 0,-1-1 0 15,-5-2 0-15,4 0 0 16,-6 0 0-16,-3 3 0 15,-2-7 0-15,0 5 0 16,0-3 0-16,0 2 0 0,0-5 0 16,0 0 0-16,-5-5 0 15,1-2 0-15,0-4 0 16,-1-3 0-16,1-6 0 0,1-2 0 16,-2-2 0-16,3-6 0 15,0-1 0-15,2-11 0 16,-3 7 0-16,3-7 0 15,0 0 0-15,0 0 0 0,0 0-13 16,-10-3-37-16,7-9-33 16,1-1-3-16</inkml:trace>
  <inkml:trace contextRef="#ctx0" brushRef="#br2" timeOffset="-17161.17">17282 10820 234 0,'0'0'6'16,"0"0"4"-16,0 0 4 15,0 0 2-15,0 0 2 0,0 0 0 16,0 0 2-16,0 0 0 16,0 0-4-16,0 0-4 15,2-13-4-15,8 12-2 16,8-5-1-16,7-1-2 0,2 0 0 16,13-3-1-16,5-2 0 15,11 1 0-15,10-4 0 16,8-2-1-16,6-3 1 15,10 1-1-15,4-4 0 0,10-2 0 16,6 0 0-16,3-2-1 16,4 1 1-16,7-5 0 15,5 2-1-15,4-1 0 16,1-2 0-16,4 2 0 0,-1-5 0 16,8 3 0-16,-2-2 0 15,2 2 0-15,-1-6 0 16,1 6 1-16,-2 0 0 15,-7 5 0-15,-1-6 1 0,-13 6 0 16,-6 2 3-16,-9 0-2 16,-8 5 1-16,-14 1 1 15,-2 1 0-15,-14 4-1 16,-7-1 0-16,-13 5 0 16,-9 3-1-16,-12 2 0 0,-6 2 0 15,-12 0-1-15,-10 3 1 16,0 0-2-16,-18 11-1 15,4-2-7-15,-6-1-15 0,-22 4-58 16,19 1-1-16</inkml:trace>
  <inkml:trace contextRef="#ctx0" brushRef="#br2" timeOffset="-16178.92">18659 12391 283 0,'0'0'6'0,"0"0"4"0,0 0 0 16,0 0 3-16,2-5 1 15,-2 5 2-15,16-8 2 16,-7 1 1-16,5 2-6 0,5-2-1 16,3 0-2-16,8-4-1 15,7 2-2-15,5-7-1 16,10-1-1-16,8 0 0 15,7-3-1-15,11-5 0 0,5 3-1 16,14-8-1-16,6 1 0 16,5-4 0-16,12 1 0 15,4-2-1-15,7-4-1 16,4 3 1-16,4-4 0 0,1 2-1 16,1 1 1-16,1 3-1 15,-3-3 1-15,-3 5-1 16,-9 2 1-16,-3 1 0 15,-14 3 0-15,-11 3 1 0,-16 1 1 16,-17 9 1-16,-17-2 0 16,-10 7 2-16,-15-1 0 15,-11 5-3-15,-13 3-3 16,0 0 0-16,0 0 0 0,0 0 0 16,0 0 0-16,-11 0 0 15,11 0-6-15,-14 3-7 16,14-3-8-16,-16 0-26 15,7 0-36-15,9 0-2 0</inkml:trace>
  <inkml:trace contextRef="#ctx0" brushRef="#br2" timeOffset="-14742.39">20878 9965 177 0,'0'0'7'16,"0"0"3"-16,0 0 5 0,0 0 0 15,0 0 3-15,0 0 0 16,0 0 1-16,0 0 1 0,-8-2-6 15,8 2-3-15,0 0-4 16,0 0-2-16,0 0 0 16,0 0-1-16,0 0 1 15,0 0-1-15,10-5 1 16,-3 3 1-16,6-3 2 0,4 3-1 16,8-6 1-16,3 0-1 15,6 1 0-15,3-1 0 16,6-2-1-16,4 1 1 15,1-2-1-15,6 2 0 0,-4-3 0 16,4 2 0-16,-1 2-1 16,-7-2 0-16,-3 3-1 15,-4 0 0-15,-6 1-1 16,-8 2-1-16,-6-1 0 0,-6 2 0 16,-5 3 0-16,-8 0 0 15,12-3 0-15,-12 3 0 16,0 0 0-16,0 0 0 0,0 0 0 15,0 0 1-15,0 0-1 16,0 0-1-16,0 0 1 16,0 0-1-16,0 0-1 15,0 0 1-15,0 0-1 16,0 0 0-16,0 0 1 0,0 0-1 16,0 0 0-16,0 0 0 15,0 0 0-15,0 0 0 16,0 0 0-16,0 0 0 15,0 0 0-15,0 0 0 0,0 0 0 16,0 0 0-16,0 0 0 16,0 0 0-16,0 0 0 15,0 0 0-15,0 0 0 16,0 0 0-16,0 0 0 0,0 0 0 16,0 0 0-16,0 0 0 15,0 0 0-15,0 0 0 16,0 0 0-16,0 0 0 15,0 0 0-15,0 0 0 0,0 0 0 16,0 0 0-16,0 0-1 16,0 0-1-16,0 0-4 15,0 0-3-15,0 0-8 0,0 0-35 16,-3 11-30-16,3-11-3 16</inkml:trace>
  <inkml:trace contextRef="#ctx0" brushRef="#br2" timeOffset="-13895.9">21034 11754 306 0,'0'0'9'0,"0"0"3"16,0-10 2-16,0 10 0 15,7-10 3-15,2 1 1 16,3-1-1-16,5-4 3 15,13 0-8-15,5-3-3 0,12 0 0 16,7-5 0-16,13-3-1 16,5-3-1-16,6 3 0 15,2 0-1-15,-9 4-2 16,1-2 0-16,-8 3-1 16,-13 7-1-16,-12 5-1 0,-9-1 0 15,-11 5 1-15,-3 4-2 16,-16 0 0-16,0 0 0 15,0 0-4-15,0 0-2 0,-3 7-10 16,-6-4-20-16,-7 0-47 16,6-3 0-16</inkml:trace>
  <inkml:trace contextRef="#ctx0" brushRef="#br2" timeOffset="-13262.17">21663 9899 308 0,'0'0'7'0,"0"0"6"16,0-11 2-16,0 11 2 0,0 0 1 16,0-9-1-16,0 9-1 15,-5 5 0-15,5 15-5 16,0 9-4-16,2 16-3 16,6 9-1-16,4 15 1 0,8 9 1 15,2 11 1-15,8 2-1 16,2 6-1-16,1 0 0 15,-4-6 0-15,5 2-1 16,-10-6 1-16,-7-2 0 0,4-5 0 16,-12-5 0-16,-2-9 0 15,1-3 0-15,-5-12-4 16,2-6 0-16,-3-8 0 16,1-6 0-16,-3-8 0 0,0-8 0 15,0-5 0-15,0-10 0 16,0 7 0-16,0-7 0 15,0 0 0-15,0 0 0 0,0 0 0 16,0 0 0-16,0-4 0 16,-3-4-13-16,3 8-72 15,-8-15-2-15</inkml:trace>
  <inkml:trace contextRef="#ctx0" brushRef="#br2" timeOffset="-11744.91">16480 16823 246 0,'0'0'5'0,"0"0"2"15,0 0 3-15,0 0 2 16,0 0 0-16,0 0 2 0,0 0 2 15,-8 0-1-15,8 0-2 16,0 0-2-16,0 0-2 16,-9 0-3-16,9 0 1 15,0 0-3-15,0 0-1 0,0 0 0 16,-11 10-2 0,11-10 0-16,-2 10-1 0,2-10 0 15,0 17 0-15,0-9 1 16,0 1 0-16,10 1 1 0,0 1 1 15,4-3 0-15,4 5 1 16,4-3 0-16,6 3 0 16,5-4 1-16,-1 1-2 15,7 1 0-15,3 1-1 0,6-3 0 16,-2 2-1-16,7 1 0 16,4-2 0-16,1 2 0 15,6-2 1-15,-4 0-2 16,2-3 1-16,2 1 0 15,1-1 0-15,-1-1 0 0,1-5 0 16,2 2-1-16,1-3 1 16,-4 0 0-16,5 0 0 15,-2 0 0-15,3-3-1 16,-2 2 2-16,1-5 0 0,-5 1 1 16,3 0 1-16,-2 0 0 15,2-2 1-15,-5 3 0 16,0-2 1-16,-2-1-1 0,-5-1 1 15,-3 1-2-15,-3-1 1 16,1-2-1-16,-8 3 0 16,1-1-1-16,-6 1-1 15,-7-3-2-15,-3 6 0 0,-4-4 0 16,-6 5 0-16,-8 1 0 16,-9 2 0-16,13-5 0 15,-13 5 0-15,0 0 0 16,0 0 0-16,0 0 0 0,0 0 0 15,8-10 0-15,-8 10 0 16,0 0 0-16,0 0 0 16,0 0 0-16,0 0 0 15,0 0 0-15,0 0 0 0,0 0-5 16,0 0-82-16,0 0-1 16</inkml:trace>
  <inkml:trace contextRef="#ctx0" brushRef="#br2" timeOffset="-10426.83">16355 16949 326 0,'0'0'9'0,"0"0"5"0,5-2 2 16,-5 2 4-16,0 0-1 15,11-3 0-15,-11 3 0 16,0 0 0-16,0 0-8 16,0 7-5-16,-7 6-3 0,-6 4-1 15,-5 0-1-15,-4 8 0 16,-6 3 1-16,1 1-1 16,0-1-1-16,-3-5-1 15,5 1-4-15,1-6-7 0,8-4-10 16,4-9-27-16,12-5-33 15,0 0-2-15</inkml:trace>
  <inkml:trace contextRef="#ctx0" brushRef="#br2" timeOffset="-10179.43">16785 16996 391 0,'0'0'6'0,"0"0"4"16,0 0 1-16,-5 10 1 15,5-10 1-15,-14 20-1 0,1-8 1 16,-1 4 0-16,-7 0-6 16,1 4-3-16,3 2-1 15,-3 1-2-15,3-3-3 16,2 2-10-16,3-7-20 15,1-1-49-15,9-3-1 0</inkml:trace>
  <inkml:trace contextRef="#ctx0" brushRef="#br2" timeOffset="-9961.93">17195 17021 455 0,'0'0'4'15,"0"0"2"-15,0 0 0 0,0 12 1 16,0 0-1-16,-5 4 2 16,-2 3 0-16,-5 3 0 15,-4 6-5-15,2-2-3 16,-6 2-4-16,13-13-14 0,-6 3-45 16,8-9-22-16,-2 4-3 15</inkml:trace>
  <inkml:trace contextRef="#ctx0" brushRef="#br2" timeOffset="-9779.25">17620 17086 469 0,'0'0'4'0,"0"0"1"0,2 4 2 16,-2-4-1-16,3 20 2 15,-3-5-1-15,0 8-2 0,0 2-5 16,-5-14 0-16,0 4 0 15,-2 3 0-15,0-1-5 16,1 0-33-16,4-5-46 16,-3 1-4-16</inkml:trace>
  <inkml:trace contextRef="#ctx0" brushRef="#br2" timeOffset="-9596.76">18241 17092 482 0,'0'0'4'0,"0"16"1"0,-2-4 0 16,-6 8 2-16,0-5-2 16,2-1-2-16,-5 4-3 15,-1 1 0-15,-3 1 0 16,3 5 0-16,-3-3-52 0,0-2-34 16,5-2 0-16</inkml:trace>
  <inkml:trace contextRef="#ctx0" brushRef="#br2" timeOffset="-9509.89">18425 17333 342 0,'0'0'-10'0,"-12"3"-54"0,12-3-3 16</inkml:trace>
  <inkml:trace contextRef="#ctx0" brushRef="#br2" timeOffset="-7327.95">16001 15274 414 0,'0'0'3'0,"0"0"2"0,-13-12 0 15,3 5 2-15,-4 0 1 0,0-1-1 16,-3 1 1-16,-5-3-1 16,-5 5-2-16,2 5-2 15,-3 0-1-15,-2 0-2 16,3 7 0-16,-3 1 0 0,0 4-1 16,0 2 1-16,4 1-1 15,1 2 1-15,0 4 0 16,7 1 0-16,-1 3 0 15,6-1 0-15,1 4 0 0,4-2-1 16,4 2 1-16,4 0-1 16,7-1 0-16,5-3 0 15,8 1 0-15,10-1 1 16,7 1-1-16,7 0 1 0,9-2-1 16,9-2 1-16,5 3 0 15,8-2-1-15,6-3 1 16,11 3 0-16,6-1-1 15,3-1 0-15,6-1 1 0,5-1-1 16,5-2 1-16,5 0-1 16,1-1 1-16,2-5 0 15,-1-1 0-15,5-1 0 0,0-1 1 16,3-2-1-16,-2-5 0 16,-1 0 1-16,-3 0-1 15,1 0 0-15,-1-7 0 16,-4-1 0-16,-5-2 0 15,3-1 1-15,-9-3-1 0,-1 0 0 16,-4-6 1-16,-3 5-1 16,-9-5 1-16,-2-4-1 15,-7 3 0-15,-6-3 0 16,-8-1 0-16,-3 4 1 0,-8-7-1 16,-11 0 0-16,-4 4 1 15,-8-1 0-15,-4-2 1 16,-8 2 0-16,-6 1 1 15,-6-4 0-15,-1 3 0 0,-7 1-1 16,0-1 1-16,-2 0-1 16,-3 2 0-16,0-1 0 15,-3 2 0-15,0-1-1 16,-4 3 1-16,2 1-1 0,-2-1 1 16,0 0 0-16,-5 3 0 15,6-1 0-15,-4 3 0 16,2 1 1-16,3-1-3 15,-4 2 0-15,-1 1 0 0,-1 2 0 16,2 0 0-16,-1 2 0 16,2-1 0-16,-4 4 0 15,2 0 0-15,0-1 0 16,0 6 0-16,3-2 0 0,-6 0 0 16,2-1 0-16,11 3 0 15,-16-4 0-15,16 4 0 16,-17-5 0-16,17 5 0 15,-18-9 0-15,18 9 0 0,-17-6 0 16,6 3 0-16,2-2 0 16,-1 0 0-16,3 3 0 15,-4-1 0-15,11 3 0 16,-12-3 0-16,12 3 0 0,0 0 0 16,-9-2 0-16,9 2 0 15,0 0 0-15,0 0 0 16,0 0 0-16,0 0 0 15,0 0 0-15,0 0 0 0,-11-6 0 16,11 6 0-16,0 0 0 16,0 0 0-16,0 0 0 15,-7-9 0-15,7 9 0 16,0 0 0-16,0 0 0 0,0 0 0 16,0 0 0-16,0 0 0 15,0 0 0-15,0 0 0 16,0 0 0-16,-4-8 0 15,4 8 0-15,0 0 0 0,0 0 0 16,0 0 0-16,0 0 0 16,0 0 0-16,0 0 0 15,0 0 0-15,-6 6 0 0,4 5 0 16,-2 0 0-16,4 9 0 16,-2 0 0-16,2 2 0 15,-2 3 0-15,2 0 0 16,0-2 0-16,0-2 0 15,2-1 0-15,-2-5 0 0,2-5 0 16,-2 0 0-16,0-10 0 16,0 0 0-16,6 7 0 15,-6-7 0-15,0 0 0 16,0-4 0-16,0 4 0 0,0-21 0 16,-2 9 0-16,-4-5 0 15,1-4 0-15,0 0 0 16,1-2 0-16,-1 1 0 15,0-3 0-15,-1 6 0 0,4-1 0 16,-3 2 0-16,3 1 0 16,-1 4 0-16,1 3 0 15,-3 1 0-15,5 9 0 0,-2-10 0 16,2 10 0-16,0 0 0 16,0 0 0-16,-5-10 0 15,5 10 0-15,0 0 0 16,0 0 0-16,0 0 0 15,0 0 0-15,0 0 0 0,0 0 0 16,0 0 0-16,0 0 0 16,0 0 0-16,0 0 0 15,0 0 0-15,0 0 0 16,0 0 0-16,0 0 0 0,7-2 0 16,3 2 0-16,5 0 0 15,2 0 0-15,8 0 0 16,2-6 0-16,6 4 0 15,1 0 0-15,1-4 0 0,2 1 0 16,-5 3 0-16,0-3 0 16,-4 0 0-16,-5 3 0 15,-8-1 0-15,-1 3 0 16,-4-1 0-16,-10 1 0 0,0 0 0 16,0 0 0-16,0 0 0 15,0 0 0-15,0 16-59 16,0-16-31-16</inkml:trace>
  <inkml:trace contextRef="#ctx0" brushRef="#br2" timeOffset="-6427.94">15558 15136 247 0,'0'0'9'15,"0"0"6"-15,0 0 4 16,0 0 2-16,0 0 3 16,0 0 0-16,0 0 5 0,0 0-1 15,0 0-6-15,0 0-6 16,8-5-4-16,-8 5-2 16,0 0-2-16,17 0 0 15,-6 0-3-15,5 0-1 0,9 0 0 16,0 0 0-16,7-2-2 15,6 2-2-15,-1-3 0 16,0 3 0-16,6 0 0 0,-6-3 0 16,-3 3 0-16,-2-2 0 15,-6 2 0-15,-6 0 0 16,-8 0 0-16,-3 0 0 16,-9 0 0-16,11 8 0 0,-11-8 0 15,0 7 0-15,0-7 0 16,-15 18 0-16,3-4 0 15,-6 3 0-15,-1 0 0 16,-2 6 0-16,-4 1 0 16,3-1 0-16,-3-1 0 0,3-2 0 15,2 0 0-15,3-2 0 16,4-7 0-16,1-3 0 16,12-8 0-16,-13 10 0 15,13-10 0-15,0 0 0 0,0 0 0 16,0 0 0-16,0 0 0 15,10 2-61-15,-2-2-29 16</inkml:trace>
  <inkml:trace contextRef="#ctx0" brushRef="#br2" timeOffset="-4012.83">19360 14364 432 0,'0'0'6'0,"0"0"2"0,0 0 3 16,0 0 1-16,0 0 1 15,0 0 1-15,9-6 1 16,-9 6-15-16,0 0 0 16,0 0 0-16,5 6 0 0,-2 5 0 15,1 1 0-15,0 3 0 16,1 5 0-16,2 2 0 15,0 3 0-15,0-3 0 16,1 1 0-16,2-6 0 0,-5-2 0 16,2 0-6-16,-7 3-72 15,0-18-11-15</inkml:trace>
  <inkml:trace contextRef="#ctx0" brushRef="#br2" timeOffset="-3662.99">19163 14343 434 0,'0'0'4'15,"0"0"1"-15,0 0 2 0,0 0 1 16,6 0 2-16,-6 0 1 15,14-4 1-15,4-2 1 16,1-1-6-16,11-3-7 16,5 0 0-16,5-3 0 0,4 1 0 15,2 0 0-15,-4-1 0 16,-3 3 0-16,-4 3 0 16,-10 0 0-16,-5 4 0 15,-8-2 0-15,-12 5 0 0,13 0 0 16,-13 0 0-16,0 0 0 15,0 5 0-15,-3 7 0 16,3 0-67-16,-8-1-24 16</inkml:trace>
  <inkml:trace contextRef="#ctx0" brushRef="#br2" timeOffset="-2178.61">17652 14514 331 0,'0'0'9'16,"0"0"4"-16,0 0 3 15,0 0 0-15,0 0-1 16,0 0 1-16,-5 10-1 15,5 2 1-15,0 8-8 16,3 5-4-16,-1 8-3 0,3 3 0 16,-2 9 0-16,1 4 0 15,2 3 0-15,-6 3-1 16,0 2 0-16,0-3-1 0,0 0-2 16,0-4-2-1,-6-3-2-15,5-5-3 0,-5-7-6 16,1-2-6-16,3-11-17 15,-3-12-30-15,5 4-10 0</inkml:trace>
  <inkml:trace contextRef="#ctx0" brushRef="#br2" timeOffset="-1695.11">17663 15512 363 0,'0'0'2'16,"0"0"-2"-16,0 11 1 0,0-1 1 15,0 1-1-15,0 7 1 16,1 4 0-16,3 5-1 16,0 3 1-16,1 2-2 15,0 0-7-15,0 0-14 0,3 8-40 16,-3-15-11-16</inkml:trace>
  <inkml:trace contextRef="#ctx0" brushRef="#br2" timeOffset="-1578.63">17719 15849 418 0,'0'0'3'0,"0"0"0"0,0 0 1 16,-7-2 0-16,7 2-5 15,0 0-12-15,-10-5-59 0,10 5-2 16</inkml:trace>
  <inkml:trace contextRef="#ctx0" brushRef="#br2" timeOffset="1137.76">17675 14264 429 0,'0'0'5'0,"0"0"3"16,0 0 2-16,0 0 1 15,0 0 1-15,0 0 1 0,0 0 1 16,7 7-5-16,-7-7-9 15,0 0 0-15,0 0 0 16,0 0 0-16,0 0 0 16,0 0 0-16,0 0 0 15,0 0 0-15,-5 6 0 0,5-6 0 16,0 0 0-16,-17 0-85 16,17 0-3-16</inkml:trace>
  <inkml:trace contextRef="#ctx0" brushRef="#br2" timeOffset="1837.77">17539 13134 335 0,'0'0'3'16,"0"0"0"-16,0 0 2 0,0 0 0 16,0 10 3-16,2-2 3 15,3 6 0-15,0 11 3 16,-1 2-5-16,4 13 1 0,-2-1-1 15,1 14-2-15,0 1-2 16,-2 3-2-16,2 0-3 16,-1-3 0-16,1-1-2 15,0-4 0-15,-2-4-1 0,2-3 1 16,-1-7-3-16,-1-4-3 16,2-6-4-16,-2-5-7 15,2-5-9-15,-4-3-3 16,-3-12-2-16,8 9 0 15,-8-9 2-15,0 0-16 0,9-9-21 16,-6 0 4-16</inkml:trace>
  <inkml:trace contextRef="#ctx0" brushRef="#br2" timeOffset="3787.74">17583 11715 371 0,'0'0'6'0,"0"0"3"0,2-7 2 16,-2 7 1-16,0-11 2 15,0 11 1-15,-4-10-1 16,4 10 2-16,-16-4-7 15,6 4-2-15,1 10-2 16,-4 5-3-16,1 2 0 0,5 5-2 16,-2 0 0-16,7 3-1 15,2 0 0-15,0-3 1 16,11-2 0-16,3-5 0 16,6-2 0-16,3-12 0 0,1-1 2 15,6 0 0-15,-5-9 1 16,5-6 1-16,-8-3 1 15,1-2-1-15,-6-5-4 0,-4-2 0 16,-8-2 0-16,-5-3 0 16,-3 4 0-16,-10 1 0 15,-4 7 0-15,-5 5 0 16,-6 5 0-16,-2 10 0 0,-2 13 0 16,0 4 0-16,4 6 0 15,1 6 0-15,4-1 0 16,9 4 0-16,7-2 0 0,7-3 0 15,2-2 0-15,15-6 0 16,6-1 0-16,6-5 0 16,1-9 0-16,7-1 0 15,-2-3 0-15,-5-6 0 16,2-6 0-16,-7-2 0 16,-5-7 0-16,-5 1 0 0,-7-2 0 15,-3-5 0-15,-5 2 0 16,-7-2 0-16,-9 2 0 15,-1 8 0-15,-8 2 0 16,-2 10 0-16,-3 5 0 0,-2 8 0 16,2 11 0-16,3 3 0 15,1 6 0-15,10-3 0 16,5 2 0-16,6-2 0 0,5-2 0 16,10-4 0-16,8-4 0 15,4-5 0-15,6-5 0 16,4-5 0-16,-2-3 0 0,0-4 0 15,-4-5 0-15,-1-6 0 16,-5-2 0-16,-10-5 0 16,-8-2 0-16,-2 0 0 15,-5-2 0-15,-9 4 0 16,-11 2 0-16,0 6 0 0,-7 9 0 16,-3 6 0-16,1 4 0 15,1 11 0-15,6 4 0 16,2 5 0-16,7-4 0 15,8 1 0-15,8-2 0 0,4-1 0 16,10-7 0-16,9-3 0 16,4-4 0-16,2-2 0 15,1-6 0-15,-1-3 0 0,0-1 0 16,-5-5 0-16,-4-3 0 16,-11 1 0-16,-7 1 0 15,-2 1 0-15,-13 2 0 16,-3 8 0-16,-7 3 0 15,-2 2 0-15,-3 12 0 0,0 5 0 16,3 8 0-16,3-3 0 16,6 3 0-16,6 0 0 15,6 0 0-15,6-6 0 0,8-1 0 16,7-8 0-16,7 0 0 16,6-8 0-16,2-2 0 15,2-2 0-15,-2-6 0 16,0-2 0-16,-3-5 0 15,-8-2 0-15,-1-3 0 0,-13 0 0 16,-5 3 0-16,-2 1 0 16,-14-2 0-16,-3 8 0 15,-9 4 0-15,-1 6 0 0,-6 3 0 16,3 7 0-16,2 5 0 16,2 2 0-16,8 1 0 15,6-1 0-15,9 0 0 16,5-4 0-16,10-4 0 15,4 0 0-15,6-7 0 0,5-2 0 16,0 0 0-16,-3-11 0 16,3 4 0-16,-7-5 0 15,-6-3 0-15,-2-1 0 16,-10 5 0-16,0-2 0 0,-13 3 0 16,-1 3-3-16,1 7-26 15,13 0-54-15,-19 2-4 16</inkml:trace>
  <inkml:trace contextRef="#ctx0" brushRef="#br2" timeOffset="4470.72">17546 11823 262 0,'0'0'4'15,"0"0"3"-15,0 0 3 16,-10-2 0-16,10 2 2 0,-10 0-1 16,10 0 2-16,-15 0-1 15,5 7-4-15,-7 4-2 16,-1 6-2-16,-10 5-1 15,-4 8 0-15,-7 5-2 0,-3 6 1 16,-6 4-1-16,-4 7-1 16,-8 8-3-16,1 2-2 15,-6 4-1-15,-4 4-2 0,-3-3 1 16,-3 2-1-16,-2 0-3 16,0-2-1-16,-2-2 2 15,4-2 0-15,3-7-2 16,5-2-2-16,7-7-2 15,8-2-1-15,10-8-1 16,5-3-15-16,7-13-17 0,10-4-10 16</inkml:trace>
  <inkml:trace contextRef="#ctx0" brushRef="#br2" timeOffset="5970.64">17815 11499 355 0,'0'0'6'0,"0"0"4"16,0 0 3-16,0 0 0 16,0 0 1-16,0 0 1 0,0-10 1 15,0 10 0-15,7-15-6 16,0 3-3-16,5 0-2 15,6-5-2-15,2-4-2 16,2 2 0-16,-2 1-1 0,7-1-1 16,-4 2-2-16,1 4 0 15,-9 1 0-15,0 4-1 16,-5 0 1-16,-10 8 0 0,10-2 1 16,-10 2 2-16,0 0 2 15,0 0 0-15,0 0 3 16,0 0-1-16,0 0 1 0,0 0-1 15,0 0 1-15,0 0-2 16,0 0-2-16,0 0-8 16,0-18-59-16,0 18-16 15</inkml:trace>
  <inkml:trace contextRef="#ctx0" brushRef="#br2" timeOffset="11354.79">21760 10438 244 0,'0'0'5'0,"0"0"0"0,0 0 1 16,0 0 2-16,0 0-2 15,0 0 3-15,0 0-2 16,7-1 1-16,-7 1-4 0,15-3-1 16,-5 1 0-16,5 2 0 15,7-6-1-15,3 1 1 16,8-2-1-16,9-6 2 16,5-1-1-16,11-4-1 15,6-1 0-15,8-3-2 0,4-1-1 16,9-1-2-16,5-4 0 15,-3 3-2-15,7-2 1 16,-2 0-1-16,2 0 1 0,1-1 0 16,-2 2 2-16,7-2 2 15,-8-2-1-15,-2 5 1 16,-8-3 1-16,-2 7-1 16,-13 1 0-16,0 3 1 15,-20 5-1-15,-7 1 0 0,-8 4 1 16,-13 1 0-16,-1 2 0 15,-18 4 1-15,12 0 0 16,-12 0-2-16,0 0-7 0,0 0-20 16,-14 4-34-16,14-4-3 15</inkml:trace>
  <inkml:trace contextRef="#ctx0" brushRef="#br2" timeOffset="12386.95">21792 10766 231 0,'0'0'5'0,"0"0"2"0,0 0 2 16,0 0 3-16,0 0 2 15,0 0 0-15,0 0 0 16,0 0 1-16,0 0-6 16,0 0-3-16,0 0-2 0,8 2-1 15,-8-2-1-15,0 0 0 16,12 0 1-16,-2-4 1 16,4 1 1-16,4-2 2 15,2-5 1-15,2 2-2 0,8-2 0 16,5 1-1-16,-1-4-1 15,7 1-1-15,3 0-1 16,2-3 0-16,3-1-1 0,3 2 0 16,3-1 0-16,-4 0-1 15,7-2 1-15,-2 2-1 16,5 0 0-16,3-2 0 16,1-1 1-16,6 1-1 0,-3 0 0 15,6 0 1-15,-2-3-2 16,3 0 1-16,-3 3 0 15,3-3-2-15,-3 5-2 16,-3-3-1-16,-2 5-4 16,-1-1-2-16,-10 5 0 0,1-1-1 15,-9 2 0-15,-6 3 1 16,-3 0 3-16,-11 0 0 16,-6 3 6-16,-1-1 5 15,-9 3 4-15,-3-3 1 0,-9 3 1 16,11 0 1-16,-11 0-1 15,0 0 2-15,0 0-3 16,0 0-2-16,0 0-3 0,0 0-2 16,0 0-2-16,-5 0-2 15,5 0-5-15,-12-2-5 16,12 2-13-16,-3 5-39 16,3-5-9-16</inkml:trace>
  <inkml:trace contextRef="#ctx0" brushRef="#br2" timeOffset="13337.14">23412 10012 251 0,'0'0'4'15,"0"0"0"-15,0 0 3 0,0 0 1 16,0 0 4-16,10-6 2 15,-10 6 0-15,15-7 2 16,0 1-3-16,2-1 0 0,6-1-1 16,4 1-2-16,5-3-2 15,3 0-2-15,5-3-2 16,5 1-1-16,-1-1-1 16,9-1 0-16,-4 2 0 15,6-3-1-15,-1 0 0 0,1 2 1 16,-2-5-2-16,1 4 1 15,1-1 0-15,-3 0-1 16,-5 1 1-16,0-1-1 16,-7 2 0-16,-5 4 0 0,-3-1 1 15,-10 4 1-15,-4 2 0 16,-6-1 2-16,-12 5-1 16,10-5 1-16,-10 5 0 15,0 0 0-15,0 0-1 0,0 0-2 16,0 0-2-16,0 0-4 15,-5 0-9-15,5 0-23 16,-2 12-39-16,-6-4-2 0</inkml:trace>
  <inkml:trace contextRef="#ctx0" brushRef="#br2" timeOffset="13853.85">23549 10275 222 0,'0'0'7'16,"0"0"3"-16,10-10 2 16,-10 10 3-16,17-9 2 15,-6 2 2-15,11-4 1 16,3 1 0-16,9-2-4 0,3-5-2 15,13-1-2-15,7-4-3 16,11 2-1-16,1-7-3 16,3 5 0-16,-3-3-1 0,1 3 0 15,-7 1-1-15,-12 6 1 16,-11 1 0-16,-10 3 1 16,-10 4 1-16,-5 6 0 15,-15 1 0-15,7-3-2 16,-7 3 1-16,0 0-2 0,-7 0-4 15,7 0-3-15,-13 4-6 16,6 2-11-16,7-6-29 16,-12 1-29-16,12-1-5 15</inkml:trace>
  <inkml:trace contextRef="#ctx0" brushRef="#br2" timeOffset="14387.53">24386 9715 391 0,'0'0'7'0,"0"0"1"15,0 0 2-15,0 0 0 0,0 0 0 16,0 0-1-16,0 0 1 16,0 9 0-16,0 2-7 15,0 7-2-15,0 4-1 16,5 0 0-16,0 6 0 0,0-2 0 15,3-1 0-15,-1-2 0 16,0-6-1-16,3 0-1 16,-4-4 0-16,1-3 0 15,-7-10 0-15,5 9 1 0,-5-9-2 16,0 0 2-16,0 0 0 16,0 0 0-16,0-7 1 15,0 7 0-15,-3-12 0 16,3 12 0-16,-12-13 1 0,12 13 0 15,-15-7 0-15,15 7 1 16,-15-2-1-16,5 2 1 16,10 0-2-16,-15 0 1 15,15 0-4-15,-17 9-15 0,17-9-60 16,-10 16 0-16</inkml:trace>
  <inkml:trace contextRef="#ctx0" brushRef="#br2" timeOffset="17820.52">19362 9366 279 0,'0'0'6'0,"0"0"4"0,0 0 2 16,0 0 4-16,0 0 0 15,0-7 1-15,0 7 0 16,0 0 2-16,3 0-7 16,9 3-4-16,3 4-3 0,10 7-1 15,5 2-2-15,7 11 0 16,10 0 0-16,5 13-1 16,10 2 1-16,3 7-1 15,4 8 0-15,1 8-1 16,0 7 0-16,1 7 0 0,-1 7-1 15,-2 14 1-15,-4 11 0 16,-2 9-1-16,-7 5 1 16,-6 11-1-16,-1 11 3 0,-9 3-1 15,-3 7 2-15,-5 4-2 16,-8-3 1-16,-3 2 1 16,-3-7-1-16,-2 0 0 0,-7-9-1 15,-4-10-1-15,-1-5-1 16,-1-13 0-16,-2-10-1 15,0-12-1-15,-5-9-1 16,1-14 0-16,-4-10-2 16,0-7 1-16,-1-10-2 0,-2-7-2 15,1-9-1-15,-2-3 0 16,0-8-1-16,-1-5 1 16,4 0 2-16,-1-7 1 15,-2-2 2-15,12-3 2 0,-11 0 0 16,11 0-6-16,-10 0-23 15,0-5-33-15,10 5-4 16</inkml:trace>
  <inkml:trace contextRef="#ctx0" brushRef="#br2" timeOffset="18325.81">20303 12852 393 0,'0'0'5'15,"0"0"2"-15,0 0 1 0,0 0 0 16,0 0 1-16,0 0-1 15,-7 7 2-15,7-7 0 16,0 10-4-16,5-2-2 16,3 4-2-16,-1 1 1 15,3 4-1-15,3-3 1 0,1 6-2 16,1-2 0-16,0 0-2 16,0-4 0-16,0 1 0 15,-5-5 0-15,0-3 0 0,-10-7 0 16,15 5 2-16,-15-5 0 15,12-5 1-15,-2-5 2 16,-5-7 1-16,10-1 2 16,-2-4-1-16,3-3 0 0,5-2-1 15,1-3-5-15,-2 3 0 16,2-3 0-16,-2 6 0 16,3-1 0-16,-8 5 0 15,2 3 0-15,-7 2 0 0,-3 8 0 16,-7 7 0-16,7-13 0 15,-7 13-45-15,0 0-41 16,0 0-2-16</inkml:trace>
  <inkml:trace contextRef="#ctx0" brushRef="#br2" timeOffset="19356.87">19397 9449 342 0,'0'0'7'0,"0"0"4"0,0 0 3 16,0 0 2-16,-7-11 1 15,7 11-1-15,0 0 1 16,-11-7 1-16,11 7-8 16,0 0-3-16,-12 5-4 0,10 8-1 15,2 1-1-15,0 8-1 16,4 5 1-16,4 1-1 16,2 6 1-16,2-1-1 15,0 1 1-15,1-4 0 16,-1-2-1-16,-1-3 0 0,-1-6 1 15,-3-5-1-15,-2-1 0 16,-5-13 0-16,4 12 0 16,-4-12 1-16,0 0-1 15,0-7 0-15,0-3 1 0,-3-8 0 16,-1 2 0-16,-3-9 0 16,-3-5 1-16,2 0 1 15,-4 1-1-15,0-4 2 0,1 3-1 16,2 2 1-16,-1 5-2 15,2 2-2-15,1 2 0 16,2 5 0-16,3 1 0 16,-1 1 0-16,3 1 0 0,0 1 0 15,0 10 0-15,0-12 0 16,0 12 0-16,0 0 0 16,0 0 0-16,0-8 0 0,0 8 0 15,5 3 0-15,9 2 0 16,4 3 0-16,12-4 0 15,5 6 0-15,8 1 0 16,6 1 0-16,8 1 0 16,5 3 0-16,-2-3-27 0,7-1-58 15,0 3-4-15</inkml:trace>
  <inkml:trace contextRef="#ctx0" brushRef="#br2" timeOffset="24503.84">22567 11024 290 0,'0'0'8'16,"0"0"4"-16,0 0 3 0,-9 2 2 15,9-2 2-15,-8 5 3 16,8-5-1-16,-12 2 1 16,12-2-7-16,0 0-5 15,0 0-3-15,0 0-1 0,0 0-2 16,0 0 0-16,7 3-1 15,8-3 0-15,7 0-2 16,5-5 1-16,6 0 0 16,9-3-1-16,7-2 0 15,9 1-1-15,4-3 0 0,7-1-1 16,4-2 2-16,3-2 0 16,7 1-1-16,-3-3 1 15,-1-1 0-15,1 3-1 16,-2-3 0-16,-2 2 1 0,-5 1-1 15,-6 2 0-15,-5 4 1 16,-8-2-2-16,-10 5 1 16,-7 1 0-16,-8 2 0 15,-7 5 0-15,-10-3 0 0,-10 3 0 16,13 0 0-16,-13 0 1 16,0 0-1-16,0 0 2 15,0 0-1-15,0 0 0 0,0 0 0 16,0 0 0-16,0 0 0 15,-8 0 0-15,8 0-2 16,0 0-2-16,0 0-1 16,-10 3-4-16,10-3-7 15,-12 2-16-15,12-2-52 0,0 0-1 16</inkml:trace>
  <inkml:trace contextRef="#ctx0" brushRef="#br2" timeOffset="24971.31">23793 10649 376 0,'0'0'8'0,"0"0"1"0,0 0 2 15,0 0 1-15,0 0 0 16,0 0 0-16,0 0 0 16,0 0 1-16,0 5-7 15,0-5-1-15,0 0-2 16,14 10-1-16,-4-5 2 0,3 0-1 16,4 0 1-16,5 0-1 15,-4-2 0-15,4-1-1 16,-2 1 0-16,0-1-1 0,-6 0 0 15,0 1-1-15,-14-3 1 16,12 10 0-16,-12-10 1 16,0 19-1-16,0-4 1 15,-10 3-2-15,-1 4 0 0,-3 1 0 16,-2-1 0-16,0 3 0 16,-2-3 0-16,-1 3 0 15,1-6 0-15,3-1 0 16,2-4 0-16,6-1 0 0,-3-6 0 15,10-7-4-15,-10 5-18 16,10-5-62-16,0 0-3 16</inkml:trace>
  <inkml:trace contextRef="#ctx0" brushRef="#br2" timeOffset="25837.57">22717 10840 341 0,'0'0'9'0,"0"0"4"15,0 0 4-15,0 0 2 16,0 0 0-16,4-8 1 0,-4 8-1 15,0 0 0-15,0 0-9 16,0 0-3-16,0 0-4 16,0 13-1-16,-7-1 0 15,-3 3-2-15,0 0 1 0,-2 2 0 16,-3 3 0-16,-2-5 0 16,-1 0 0-16,0-2 0 15,1-2 0-15,-1 0 0 16,4-1 0-16,3-6 1 0,-1 1-2 15,12-5 0-15,-12 6 0 16,12-6 0-16,0 0 0 16,0 0 0-16,0 0 0 15,-5 7 0-15,5-7 0 16,0 0 0-16,5 12 0 0,3-9 0 16,6 2 0-16,6 0 0 15,5 0 0-15,8 2 0 16,4-1 0-16,2-5 0 0,4 2 0 15,1 0 0-15,-1-1 0 16,-8 0 0-16,-1-2 0 16,-6 3 0-16,-7 0 0 15,-5-2 0-15,-7-1 0 0,-9 0 0 16,11 7 0-16,-11-7 0 16,0 0 0-16,0 0 0 15,0 9 0-15,0-9 0 16,0 0 0-16,-6 8 0 0,6-8 0 15,0 0 0-15,-17 1-10 16,17-1-77-16,0 0-2 16</inkml:trace>
  <inkml:trace contextRef="#ctx0" brushRef="#br2" timeOffset="26837.77">23544 10676 255 0,'0'0'9'0,"0"0"4"0,0 0 5 16,0 0 1-16,-2-9 4 16,2 9 0-16,0 0 3 15,0 0-1-15,0 0-7 16,-8-8-5-16,8 8-4 15,0 0-3-15,0 0-2 0,0 0 0 16,4 8-1-16,5-6 0 16,5 3 0-16,4 0 1 15,4 3 1-15,3-3-1 16,2-1 0-16,3 1-1 0,-3 0-1 16,1 1 0-16,-3-1-1 15,-4-1 0-15,0 1 0 16,-4-3 0-16,-5 1-1 0,4-3 1 15,-4 2-1-15,-12-2 1 16,12 4 0-16,-12-4 1 16,0 0 2-16,11 0-4 15,-11 0 0-15,0 0 0 0,0 0 0 16,0 0 0-16,0 0 0 16,0 0 0-16,-5 0 0 15,5 0 0-15,0 0 0 16,-8-4 0-16,8 4 0 0,0 0 0 15,-10 0 0-15,10 0 0 16,0 0 0-16,0 0 0 16,0 0 0-16,0 0 0 15,0 0 0-15,0 0 0 16,0 0 0-16,0 0 0 0,0 0 0 16,0 0 0-16,0 0 0 15,0 0 0-15,-12 4 0 16,12-4 0-16,0 0 0 15,0 0 0-15,0 0 0 0,0 0 0 16,0 0 0-16,0 0 0 16,0 0 0-16,0 0 0 15,0 0 0-15,0 0 0 0,0 0 0 16,0 0 0-16,0 0 0 16,0 0 0-16,0 0 0 15,-8 9 0-15,8-9 0 16,-5 18 0-16,2-6 0 0,-1 5 0 15,-4 0 0-15,0 4 0 16,6-12-54-16,-10 16-33 16,0-3-1-16</inkml:trace>
  <inkml:trace contextRef="#ctx0" brushRef="#br2" timeOffset="29371.21">19434 14002 289 0,'0'0'6'0,"0"0"2"16,7-6 3-16,-7 6 5 16,8-12 1-16,-8 2 2 0,3-3 4 15,-1 1 0-15,-7-5-4 16,-3 4-3-16,-6 2-4 16,-7-3-2-16,-4 10-3 15,-3 1-2-15,-10 7-2 16,-7 9-1-16,-2 7-1 0,-5 10 0 15,2 10-1-15,-5 5 0 16,6 6 0-16,1 8 1 16,11 4-1-16,12 2 0 15,7 4 0-15,14-3 0 0,6 1 1 16,18-7 0-16,10-1 0 16,12-10 0-16,8-1-1 15,10-10 0-15,3-9 1 0,8-5-1 16,4-11 0-16,1-6 0 15,-1-7 1-15,-3-10-1 16,2-9 0-16,-3-6 0 16,-9-11 0-16,-5 3 0 0,-6-11 1 15,-5-4 0-15,-9-7 0 16,-3-2 1-16,-9-7-1 16,-8-8 3-16,-6 0-1 15,-9-2 0-15,-9-3-3 16,-11 8 0-16,-14 4 0 0,-10 6 0 15,-15 15 0-15,-10 11 0 16,-13 10 0-16,-7 10 0 16,-10 10 0-16,0 6 0 15,1 13 0-15,4 4 0 0,14 13-73 16,14 0-14-16</inkml:trace>
  <inkml:trace contextRef="#ctx0" brushRef="#br2" timeOffset="31523.48">17044 11347 359 0,'0'0'6'0,"0"0"5"0,0 0 3 16,-6-8 1-16,6 8 2 15,0 0 1-15,-4-8 1 16,4 8 0-16,0 0-6 16,0 0-4-16,0 0-3 0,-5 9-3 15,5 4-1-15,0 6-2 16,0 4 0-16,5 2 0 16,-1 5 0-16,2-4 0 15,1 5 0-15,1-4 0 0,-4-5 0 16,1-2 0-16,-2-7 0 15,3-1 0-15,-6-12 0 16,2 13 0-16,-2-13 0 16,0 0 0-16,-2-13 0 0,-4 1 0 15,1-4 0-15,-2-11 0 16,-1 0 0-16,-2-5 0 16,5-1 0-16,-2-1 0 0,2 1 0 15,5 3 0-15,0 1 0 16,2 4 0-16,6 9 0 15,5-2 0-15,-1 2 0 16,-3 5 0-16,9 3 0 16,-1 3 0-16,1 2 0 0,-5 3 0 15,6 6 0-15,-1 4 0 16,-6 1 0-16,0 5 0 16,-4 4 0-16,-3-3 0 15,-3 5 0-15,-4-3 0 0,-5 2 0 16,-6-4 0-16,-4-2 0 15,-1 0 0-15,-2-5 0 16,1-2 0-16,1-7 0 16,3 5 0-16,5-6 0 0,10 0 0 15,-10 0 0-15,10 0 0 16,0 0 0-16,2 4 0 16,12-1 0-16,0 1 0 15,4 4 0-15,6 1 0 0,-2-3 0 16,6 4 0-16,1 0 0 15,-3 3 0-15,-1-6 0 16,-6 3 0-16,-1-3 0 0,-6 3 0 16,1-5 0-16,-13-5 0 15,12 10 0-15,-12-10 0 16,0 0 0-16,0 0 0 16,0 0 0-16,0 0 0 15,0 0 0-15,0 0 0 0,0 0 0 16,0 0 0-16,0 0 0 15,0 0 0-15,0 0 0 16,0 0 0-16,0 0 0 16,0 0 0-16,0 0 0 0,0 0 0 15,0 0 0-15,0 0 0 16,0 0 0-16,0 0 0 16,0 0 0-16,0 0-62 15,0 0-32-15</inkml:trace>
  <inkml:trace contextRef="#ctx0" brushRef="#br2" timeOffset="32903.42">23058 11433 348 0,'0'0'9'0,"0"0"6"15,0 0 4-15,9-11 1 16,-9 11 2-16,13-10 1 16,-13 10 2-16,12-15 1 0,-12 15-22 15,7-10-4-15,-7 10 0 16,0 0 0-16,0 0 0 16,0 0 0-16,2 6 0 15,-2 9 0-15,-5 2 0 0,1 2 0 16,-4 6 0-16,-5 0 0 15,0 2 0-15,1 0 0 16,-2 3 0-16,2-7 0 0,-1-3 0 16,1-1 0-16,1-6 0 15,3-4 0-15,8-9 0 16,-9 13 0-16,9-13 0 16,0 0 0-16,0 0 0 0,0 0 0 15,9 5 0-15,3-5 0 16,2-2 0-16,4-4 0 15,6 2 0-15,3-4 0 0,12 1 0 16,-2-1 0-16,2 2 0 16,3-5 0-16,-2 4 0 15,-3 1 0-15,-2 2 0 16,-7-1 0-16,-8 2 0 16,-8 1 0-16,0 2 0 15,-12 0 0-15,0 0 0 0,0 0 0 16,10 0 0-16,-10 0 0 15,0 0 0-15,0 0 0 16,0 0 0-16,0 0 0 0,0 0 0 16,0 0 0-16,0 0 0 15,-4 5 0-15,4-5 0 16,0 0 0-16,0 0 0 16,0 0-23-16,-13-5-69 0</inkml:trace>
  <inkml:trace contextRef="#ctx0" brushRef="#br2" timeOffset="35221.02">21583 16481 387 0,'0'0'7'16,"0"0"3"-16,0 0 3 0,0 0 3 15,0-10 0-15,0 10 3 16,0 0-1-16,0 0 1 15,0-10-13-15,0 10-6 0,0 0 0 16,-2 10 0-16,2 2 0 16,-2 9 0-16,-1 4 0 15,1 4 0-15,-3 3 0 0,5 5 0 16,-3 0 0-16,0-4 0 16,1 1 0-16,-1-9 0 15,1 2 0-15,0-9 0 16,2-4 0-16,-3-4 0 15,1 0 0-15,2-10 0 0,0 0-20 16,0 0-22-16,-16-8-47 16,14-4 1-16</inkml:trace>
  <inkml:trace contextRef="#ctx0" brushRef="#br2" timeOffset="35671.45">21213 16448 354 0,'0'0'7'0,"0"0"4"15,0 0 3-15,0 0 0 16,0-12 2-16,0 12 0 15,0 0 1-15,3-12 0 16,-3 12-6-16,12-10-3 16,3 2-2-16,8-1-2 0,7-1 0 15,9 0-1-15,5 0 1 16,9-2-1-16,4-1-1 16,0 2-2-16,1 3 0 15,-7-3 0-15,-6 4 0 0,-5 0 0 16,-13 2 0-16,-4-1 0 15,-9 4 0-15,-6 0 0 16,-8 2 0-16,0 0 0 0,0 0 0 16,0 0 0-16,0 0 0 15,0 0 0-15,0 0 0 16,0 0 0-16,0 0 0 16,0 0 0-16,0 0 0 15,2 7-34-15,-2-7-52 0,0 15-4 16</inkml:trace>
  <inkml:trace contextRef="#ctx0" brushRef="#br2" timeOffset="36420.5">21998 16448 398 0,'0'0'6'16,"0"0"4"-16,0 0 1 16,0 0 2-16,0 0-2 0,0 0 0 15,0 0 1-15,-3 11 0 16,3 1-6-16,0 5-4 16,0 3-1-16,0 8-2 15,0-2 1-15,0 7 1 0,0-1 0 16,0-3-1-16,0-1 0 15,0-6 1-15,0-2 0 16,0-8 1-16,0-4-1 16,0-8-1-16,0 0 1 15,0 0 0-15,-12-10-1 0,8-8 1 16,-6-7-1-16,7-1 0 16,-5-10-1-16,1 0 1 15,2-4 0-15,3 1 0 16,2 2 1-16,2 0-2 0,8 7 2 15,2 5 0-15,8 5 0 16,1 5 1-16,8 5-1 16,4 5 0-16,-1 5 0 15,3 3 1-15,2 6-2 0,-6 1 0 16,0 8 0-16,-11 2 0 16,-3 1 0-16,-9-1 0 15,-8 3 0-15,-15-3 0 16,-8-3 0-16,-7 1 0 0,-2-5 0 15,-5-5 0-15,0-2-2 16,2-1 1-16,3-5 1 16,4 0-1-16,8 0 0 15,6 0 0-15,4 0 1 16,10 0 0-16,0 0 0 0,14 0 0 16,3 0 0-16,6 4 0 15,1 2 1-15,12 1 0 16,-4 5 0-16,5 1-2 0,-1 2 2 15,-7-3-1-15,0 5 0 16,-1 1 1-16,-8-3-1 16,-2-3 0-16,-6-2 0 0,-3-2 2 15,-9-8-2-15,11 12 0 16,-11-12 0-16,0 0-4 16,0 0-4-16,0 0-24 15,17 0-51-15,-17 0-4 16</inkml:trace>
  <inkml:trace contextRef="#ctx0" brushRef="#br2" timeOffset="36904.45">22637 16369 442 0,'0'0'5'0,"0"0"3"15,0 0 2-15,0 0 1 0,9-7 0 16,-9 7 0-16,0 0 0 16,0 0-9-16,0 0-2 15,4 12 0-15,-4 3 0 0,-4 8 0 16,0 1 0 0,-4 6 0-16,4 5 0 0,-6 1 0 15,4-3 0-15,-2 3 0 16,2-2 0-16,1-5 0 15,0-5 0-15,3 0 0 16,-2-12 0-16,2 0 0 0,-1-5 0 16,3-7 0-16,0 0 0 15,11 6 0-15,1-6 0 16,6 0 0-16,8-3 0 16,8-5 0-16,7 3 0 0,3-2 0 15,7-1 0-15,1 3 0 16,0-2 0-16,-5 5 0 15,-5-1 0-15,-9 3 0 0,-6-2 0 16,-7 2 0-16,-5 0 0 16,-15 0 0-16,13 0 0 15,-13 0 0-15,0 0 0 16,-13 0 0-16,1 0 0 16,0 5-13-16,1-3-74 0,-8 4-2 15</inkml:trace>
  <inkml:trace contextRef="#ctx0" brushRef="#br2" timeOffset="37471.15">21340 17070 329 0,'0'0'7'0,"0"0"3"15,0 0 3-15,-10 0 3 16,10 0 0-16,0 0 1 16,0 0 1-16,0 0 2 0,12 0-6 15,11 0-4-15,7-2-1 16,14-1-2-16,13-4 1 16,13 0-2-16,19-3-1 15,14 0-1-15,10 2-2 0,11 3-2 16,10-2 0-16,1 2 0 15,-1 0 0-15,-2 2 0 16,-16-2 0-16,-8 5 0 16,-12-1 0-16,-18-3 0 15,-16 0 0-15,-15 1 0 0,-13 3 0 16,-9-2 0-16,-17-1 0 16,-8 3 0-16,-10-2 0 15,-15 2 0-15,-10 0 0 0,-6 7 0 16,-12-4 0-16,-9 6 0 15,-7-1 0-15,-9 4-9 16,-7-2-34-16,-7 0-35 16,0 0-11-16</inkml:trace>
  <inkml:trace contextRef="#ctx0" brushRef="#br2" timeOffset="37621.16">21517 17149 352 0,'0'0'7'15,"0"0"4"-15,0 0 2 16,0 0 3-16,9 0 2 15,16 0 0-15,15 0 2 0,19 0 0 16,26 0-6-16,21 0-2 16,16-1-2-16,15 1-10 15,4-6-7-15,6-5-59 0,-15 10-18 16</inkml:trace>
  <inkml:trace contextRef="#ctx0" brushRef="#br2" timeOffset="50553.42">16723 9014 352 0,'0'0'10'0,"0"0"4"0,0 0 4 15,-2-10 1-15,2 10 1 16,0 0 1-16,-5-11 1 15,5 11 0-15,0 0-11 16,0 0-9-16,0 0-2 0,0 7 0 16,0 10 0-16,2 10 0 15,1 5 0-15,4 8 0 16,-1 1 0-16,6 9 0 16,-5 5 0-16,6-3 0 15,-3 0 0-15,-3-5 0 0,0-3 0 16,-2-1 0-16,1-6 0 15,-4-7 0-15,0-5 0 16,-2-5 0-16,0-8 0 16,0-12 0-16,0 0 0 0,0 0 0 15,-10-7 0-15,5-16 0 16,-5-4 0-16,1-10 0 16,-4-8 0-16,1-4 0 0,-1-6 0 15,-2-2 0-15,3 2 0 16,2 4 0-16,2 4 0 15,1 2 0-15,5 6 0 16,2 1 0-16,0 6 0 0,9 5 0 16,6 2 0-16,3 3 0 15,7 4 0-15,2 3 0 16,5 11 0-16,1 1 0 16,-1 3 0-16,3 13 0 15,-6 1 0-15,-1 6 0 0,-3 5 0 16,-8 1 0-16,-2-1 0 15,-8 3 0-15,-4-1 0 16,-3-4 0-16,-7-1 0 16,-9-2 0-16,-3-9 0 0,-6 6 0 15,0-6 0-15,-3-5 0 16,-4 2 0-16,2-7 0 16,5-1 0-16,4 3 0 15,0-3 0-15,7 0 0 0,14 0-4 16,-15 17-79-16,15-17-3 15</inkml:trace>
  <inkml:trace contextRef="#ctx0" brushRef="#br2" timeOffset="51187.56">17074 9401 380 0,'0'0'8'0,"0"0"2"16,0 0 3-16,-8-10 1 15,8 10 0-15,-7-8 1 0,7 8 0 16,-10-2 1-16,10 2-8 15,-13 2-3-15,3 6-3 16,6 2-1-16,-7 5-1 16,6 1-1-16,3 5 1 0,2 0 0 15,2-5-1-15,6 1 1 16,7-2 0-16,5-5 1 16,2-2 0-16,3-5 0 15,2-3 0-15,1-3 1 0,-3-5 0 16,-6-2 0-16,-2-5 0 15,-1 1-2-15,-9-4 0 16,-4-4 0-16,-3 1 0 16,-5 0 0-16,-8 1 0 0,-1 3 0 15,-7 5 0-15,-1 1 0 16,0 4 0-16,-1 7 0 16,1 0 0-16,5 5 0 15,-1 5 0-15,4-3-4 0,8 6-29 16,6-4-51-16,0-9-2 15</inkml:trace>
  <inkml:trace contextRef="#ctx0" brushRef="#br2" timeOffset="51657.82">17332 8903 422 0,'0'0'6'0,"0"0"2"15,0 0 1-15,-5-10 1 0,5 10 2 16,0 0-2-16,0 0 0 16,-8-5 1-16,8 5-5 15,-2 22-2-15,2 6-1 16,0 6-3-16,6 8 0 0,3 6 0 15,3 3 0-15,6-1 0 16,2 2 0-16,-3-2 0 16,6-3 0-16,-4-10 0 15,-1-3 0-15,-6-4 0 0,3-5 0 16,-3-6 0-16,-5-2 0 16,4-6-12-16,-11-11-24 15,0 0-47-15,7 8-2 0</inkml:trace>
  <inkml:trace contextRef="#ctx0" brushRef="#br2" timeOffset="52091.23">17755 9287 439 0,'0'0'6'0,"0"0"1"15,-3-11 1-15,3 11 2 16,-15-11 0-16,5 6 0 16,-5 0 0-16,1-3 1 15,-7 6-11-15,1 2 0 0,1 5 0 16,1 5 0-16,1 5 0 16,4 4 0-16,6 4 0 15,5-2 0-15,2 3 0 16,9-5 0-16,9-4 0 0,5-3 0 15,1-7 0-15,3-5 0 16,-2-2 0-16,0-8 0 16,-2-5 0-16,-4-5 0 15,-4-2 0-15,-5 2 0 0,-3 0 0 16,-2 3 0-16,-5-1 0 16,0 9 0-16,0 9 0 15,0 0 0-15,0 0 0 16,0 9 0-16,0 7 0 0,0 0 0 15,0 7 0-15,4 2 0 16,3-5-5-16,7-15-61 16,2 12-19-16</inkml:trace>
  <inkml:trace contextRef="#ctx0" brushRef="#br2" timeOffset="52457.84">18001 9228 470 0,'0'0'4'0,"0"0"2"16,0 0 1-16,0 0 1 16,0 0-1-16,0 0 2 15,9-10-9-15,1 10 0 16,5 0 0-16,5 0 0 0,0 2 0 16,5 6 0-16,0 7 0 15,2-1 0-15,-3 5 0 16,4 2 0-16,-9 1 0 15,-1-3 0-15,-3-1 0 0,-7 0 0 16,-4-6 0-16,-4-12 0 16,0 10 0-16,0-10 0 15,-14-3 0-15,1-7 0 0,6-4 0 16,4-6 0-16,1-5 0 16,4-2 0-16,8-5 0 15,8 5 0-15,0-1 0 16,6 6 0-16,-2 0 0 0,8 5 0 15,-5 1 0-15,0 9-79 16,-3 5-9-16</inkml:trace>
  <inkml:trace contextRef="#ctx0" brushRef="#br2" timeOffset="53271.32">16609 9829 352 0,'0'0'6'0,"0"0"4"16,0 0 1-16,0 0 3 15,0 0 0-15,0 0 1 16,8 6 1-16,4-6 2 16,8 0-6-16,12 0-2 0,10 0-2 15,23-6-1-15,12 2-1 16,25-3-2-16,15-7 1 15,24 3-2-15,10-4-3 0,19-6 0 16,7 4 0-16,3-2 0 16,4-1 0-16,-7 0 0 15,-8 7 0-15,-12 1 0 16,-21 0 0-16,-22 5 0 16,-24 1 0-16,-28 4 0 0,-23 2 0 15,-25 4 0-15,-30 1 0 16,-26 6 0-16,-20 1 0 15,-23 1 0-15,-20 3-9 0,-15 7-2 16,-18-4-2-16,-9 6 0 16,-9 3-1-16,-5-3 1 15,-3 4 1-15,-3-1 3 16,6 1 1-16,2-7 2 16,9 3 2-16,12-3 4 0,13-6 3 15,14-1 3-15,21-5 3 16,16-1 1-16,17-4 1 15,19-5 0-15,23 0-1 16,15 0 0-16,23-8-2 16,19 2 0-16,20-4-2 0,15-4-1 15,23 3 1-15,21-7 0 16,20-2-3-16,11 3-3 16,15-5 0-16,6 0 0 0,4-1 0 15,0 0 0-15,-9 4 0 16,-9 2 0-16,-17 5 0 15,-15-1 0-15,-28 5 0 0,-24 1 0 16,-18 4 0-16,-22 3 0 16,-18 0 0-16,-17 0 0 15,-17 13 0-15,-8-5 0 16,-7-1 0-16,-1 8 0 0,-6 10-40 16,3-14-50-16</inkml:trace>
  <inkml:trace contextRef="#ctx0" brushRef="#br3" timeOffset="77921.05">21549 10010 116 0,'0'0'6'0,"0"0"5"15,0 0 4-15,0 0 3 0,0 0 2 16,0 0 0-16,0 0-1 16,-3-7 1-16,3 7-6 15,-2-13-5-15,0 4-4 16,-2-4-4-16,-1 1-1 0,3-8-2 15,-3 0 1-15,0 0 0 16,1-9-1-16,-4 1 1 16,-2-10 0-16,0 2 1 15,0-5 0-15,-3-2 0 0,-1-1 1 16,-4-4 0-16,-7-1-1 16,6-6 1-16,-6 6-2 15,-3-6-1-15,-1-2-1 0,-4 1-1 16,1-5 0-16,0 3 0 15,0-3-1-15,-3 2 0 16,0-5 2-16,-5 2 0 16,0 0 2-16,-2 3 0 15,0-1 1-15,-5-5 1 0,-6 4-1 16,1-1 2-16,-5 2 0 16,0 4 0-16,-5-2 1 15,-6 6 1-15,4-2-1 16,-5 4-1-16,1 6 0 0,-3-6-1 15,-4 3 1-15,-2 2-1 16,0-6-2-16,-2 3 2 16,-1 1-1-16,-2 3 4 0,-2-1-2 15,-1 5 1-15,-4-1-1 16,4 0 2-16,-5 9 0 16,-2-2-1-16,-2 5 0 15,0-6-1-15,-1 5-1 0,1 1 1 16,-3 1 0-16,0 1 0 15,1 2-1-15,-2-3 1 16,1 4-1-16,3 1-1 16,2-3 1-16,0 2-1 0,0 0 0 15,-2 7 0-15,-3 0-1 16,2 5 1-16,1-6 0 16,-3 11 0-16,-3-2 0 15,3 7 0-15,-2 2 0 16,0-2-1-16,0 2 1 0,2 4-2 15,-1 2 2-15,4 4-1 16,0 2 1-16,-3 6 0 16,3 6 1-16,2-1-1 15,0 6 2-15,2 6-2 0,-2 2 1 16,5 3 0-16,-7 7-1 16,7-3-1-16,-2 0 1 15,-1 12 0-15,1-8-1 0,4 10-1 16,-7 1 2-16,5 1 0 15,0 7 0-15,1-3 0 16,1 8 2-16,0 0-2 16,1 1 1-16,5 8-1 0,-1-2 1 15,1 5-1-15,4 0 1 16,3 8-1-16,-3-3 0 16,3 8 0-16,0-1 0 15,0 6 0-15,0 0 0 16,0 5 0-16,0-5 0 0,5 10-1 15,-3 7-1-15,3-2-1 16,3 6-1-16,-4 2 0 16,1-4 0-16,0 12 1 0,3 9-3 15,-6-1 0-15,0-1-3 16,1 3 3-16,2 2-1 16,2-1 2-16,10-3-4 15,1-7-10-15,12-3-18 0,2-9-19 16,10-3 1-16</inkml:trace>
  <inkml:trace contextRef="#ctx0" brushRef="#br3" timeOffset="80553.93">24734 10147 97 0,'0'0'5'0,"0"0"2"16,0-10 5-16,0-1 2 0,-3-1 2 15,1-2 4-15,2-4 3 16,-2-7 2-16,-1-2-5 15,1-3-2-15,-3-2-2 16,-3-5-4-16,3 0-1 0,-2-10-5 16,-1 1-2-16,-2-2-1 15,0-2 0-15,1-4 0 16,1-3 0-16,0-5 1 16,1 0-1-16,0 0 2 15,0-7 0-15,-4-3 0 0,4 0 1 16,-8-3 0-16,0 4-1 15,-5-6 1-15,-2 3 0 16,-3-1-2-16,-5 1-1 0,0-1 0 16,-5 2-1-16,1-2 1 15,-3 1-2-15,-1 2 0 16,-4-5-1-16,0 2 1 16,-1-1-1-16,-3 1 0 0,-2-1 1 15,-5 1 0-15,4-2 0 16,-3 1 1-16,-3 2-1 15,-2-4 0-15,0 8 1 16,-5-3-1-16,0-1-2 0,0 2 0 16,-6 0 0-16,1 2-1 15,0-1 1-15,0 1-1 16,1-2 0-16,-1 3 1 16,-1-1 1-16,1-1 0 15,0 4-1-15,0-4 0 0,-2 1-2 16,-4 1 2-16,1-1 1 15,-3 4-2-15,-1 0 1 16,-2 2 0-16,-1 1 1 16,-6 2-1-16,1 2 1 0,0 2-1 15,-3-2-1-15,0 4 1 16,-3 1 1-16,1-1-2 16,-3 1 1-16,0 4 1 0,0-4-2 15,2 4 2-15,-2 1 0 16,0-6 0-16,0 8-1 15,-2-2 1-15,0 4-2 16,2-2 1-16,-3 2 1 0,-1 3-1 16,1-2-1-16,-2 7 2 15,3-3-2-15,-3 0 1 16,3 3 0-16,-1 2 0 16,-2-1 0-16,2 0-1 15,1 3 0-15,-3-5 1 0,3 5 0 16,0-1 0-16,2 4 1 15,-3 0-1-15,-1 6 1 16,1-1 0-16,-5 3-1 0,6 2 1 16,-3 2-2-16,0 0-1 15,-2 4-2-15,-2 2-1 16,0-6-3-16,2 6 2 16,-2 2 0-16,-2-2 0 0,-1 2 1 15,0 0 1-15,-1 0 2 16,1 5 3-16,3 0-1 15,-7 0 1-15,2 5 0 0,-2 0 0 16,2 0 0 0,-6 0-1-16,3 2-1 0,-1 6 0 15,1-1-3-15,-3 4 0 16,3 1-3-16,5-3 2 16,-1 7-2-16,1-2 0 15,-3 6 0-15,-2 0 0 0,7 5-1 16,3-6-1-16,-6 6 0 15,1 0-3-15,-3 2 0 16,0 8 1-16,0-7-1 0,5 9 0 16,-4-8 2-16,1 11 4 15,-1-8 2-15,-4 11 0 16,8-10 2-16,1 3 2 0,0 1 4 16,0 2 3-1,2 1-2-15,-4 0 1 0,4 4 1 16,-1-2-1-16,2 5 2 15,-1 5-2-15,-4 2 0 16,-1 4-1-16,2-1-1 16,-5 5 2-16,5-3-2 15,-3 3 1-15,2-2-1 0,-1-3-1 16,-1 9 0-16,1-1-1 16,4 0 1-16,-1 4 2 0,3 2-2 15,-3 3 1-15,1 3 0 16,3 1-1-16,-3 1 0 15,6 2 0-15,-4 6 0 16,0-3-2-16,-1 3 0 0,-1 5 0 16,-3 2-2-16,8 8 2 15,-5-1-1-15,0 1 2 16,1 2 3-16,0 2 0 16,2 3 4-16,5 10 0 0,3-6 0 15,4 4 2-15,-2 5-1 16,5-7-1-16,0 12-3 15,6 10-2-15,-2-8-1 16,4 2-2-16,1 8 0 16,2 2-1-16,1 2 1 0,3 0 0 15,8 5 1-15,1-3 0 16,6 1 1-16,-3 1 0 16,11 2-1-16,1-1 0 15,8-4-3-15,3-1-11 0,4-8-36 16,12 1-13-16</inkml:trace>
  <inkml:trace contextRef="#ctx0" brushRef="#br3" timeOffset="81754.35">16025 4491 239 0,'0'0'1'0,"0"0"-1"16,0 0 0-16,10-5 0 16,0 3-1-16,5 2 2 15,7 0-1-15,3 0 0 16,10 0-1-16,2 7 1 0,15 8-1 15,8 0-1-15,7 6 1 16,5 7-2-16,7 7 2 16,4 7 0-16,11 8 0 15,10 6-1-15,-4 4 0 0,2 7 1 16,2 5 1-16,1 7 0 16,3 7-1-16,9 6 1 15,-4 8 1-15,-2 1 2 0,8 11-2 16,-4-3 1-16,9 13-1 15,5 6 1-15,0-2 0 16,-7 1 1-16,9 11-3 16,4 3 1-16,-1 7-1 0,6 0 1 15,-2 7 1-15,2 3 0 16,-2 6-1-16,7 3 0 16,-9 4 2-16,-6 2 0 15,6 8-1-15,6 9 1 16,-10-2-1-16,-8 3-1 0,5 3 3 15,0 11-2-15,-5-2 0 16,9 8-2-16,-12-3 1 16,-7-5-1-16,3 10-3 0,4 3 1 15,-10 2-6-15,-10-1 1 16,-2 4 0-16,-7-10-1 16,-5 15 3-16,0-4 0 15,-15 3 1-15,-7-1 3 0,-9-7 1 16,-3-14 2-16,-11 8-1 15,0 0 0-15,-17-15 0 16,-2-7 0-16,-9-9-2 16,-1-15 0-16,-1-4-6 0,-7-12-14 15,-5-23-28-15,4-4-9 16</inkml:trace>
  <inkml:trace contextRef="#ctx0" brushRef="#br3" timeOffset="82955.5">16077 4664 181 0,'0'0'3'15,"-7"-10"0"-15,7 10 2 16,-18-15 0-16,6 5 3 0,-8 1 1 15,-2-4 0-15,-5 1 1 16,-6 5-2-16,-5 1-2 16,-3 4-1-16,-4 2-2 15,-2 0-3-15,-4 5-1 16,-2 0-1-16,-7 5 0 0,3 0-2 16,-8 5 2-16,5-4-1 15,-9 6 1-15,-8-1-1 16,5 7 0-16,-8 7 1 0,1-1 0 15,-3 6 0-15,-5-1-1 16,-3 11 1-16,-2-6 1 16,2 11 1-16,-6-3 0 15,1 3 1-15,-1 2 0 0,-4 0 1 16,4 4 0-16,-4 5 0 16,8 3 0-16,2 5 1 15,6 4-1-15,-3 0 1 16,2 14-1-16,7 0-1 0,2 14 0 15,-3 3-1-15,4 13 0 16,1 2 0-16,1 9-2 16,4 9 0-16,5-1-2 15,-1 6 2-15,3-2 1 16,2-4 0-16,-2-2 1 0,3 0 2 16,1-8 0-16,1-12 3 15,0 6 0-15,2-6 0 16,1-6-3-16,0-4-3 15,6-5-7-15,3-7-14 0,1-11-26 16,3 9-11-16</inkml:trace>
  <inkml:trace contextRef="#ctx0" brushRef="#br3" timeOffset="84772.01">16484 7458 150 0,'0'0'0'0,"13"0"0"16,4 3-1-16,11 2 1 15,4 3 0-15,20 4 1 16,5 3-1-16,18 8 0 0,12 2 1 16,10 8-1-16,5 3 0 15,7 7 0-15,6 2 0 16,9 15 0-16,14 2 3 16,0 7 5-16,0 6 2 15,16 6 5-15,5 6 3 0,8 5-1 16,12 14 0-16,-3-1-1 15,-4 6-2-15,8 10-3 16,10 0-5-16,-8 15-3 0,-1 11-3 16,-4 4 0-16,-4 7-2 15,6 11-2-15,-7-1-5 16,-6 13 1-16,0 13-1 16,-12-4 1-16,0-2-1 0,-12 10 2 15,-8 1 2-15,-12 11 0 16,-3 8 4-16,-17-2 0 15,-15 2 0-15,-5 0 0 16,-8 2 2-16,-11-9 1 0,-9 0 1 16,-3-17 4-16,-2-13 1 15,-4-9 1-15,-1-19-2 16,-1-11-13-16,4-4-39 16,-4-29-12-16</inkml:trace>
  <inkml:trace contextRef="#ctx0" brushRef="#br3" timeOffset="85687.47">16263 7419 228 0,'0'0'0'0,"0"0"-6"16,-4-12 0-16,-6 7 0 15,-5-5 1-15,-7 3 0 16,-11-4 0-16,-9 4 2 16,-11 4-2-16,-9 3 6 0,-10 0 0 15,-7 10 0-15,-10 5 1 16,-9 3-2-16,-6 2 0 15,-10 5 0-15,-11 1-2 16,-4 7 2-16,-13-2 2 16,-6 5-1-16,-8 5-1 0,-9 4 1 15,-8 10 0-15,-6 2 0 16,-5 12 1-16,-5 5 2 16,-5 6-1-16,-2 6 1 15,2 11 1-15,-8 8 1 0,7-4-1 16,3 5 1-16,6 6-2 15,2-3 2-15,15 2-5 16,7 8-3-16,11-13-4 0,11-1-3 16,14-6-4-16,14-12-4 15,16-5 1-15,13-11-1 16,14-16 3-16,12-16 12 16,16-7 12-16,17-9 10 0,4-9 6 15,8-6 3-15,1-3-2 16,11-5-12-16,-14 7-55 15,9 8-8-15</inkml:trace>
  <inkml:trace contextRef="#ctx0" brushRef="#br3" timeOffset="91503.96">11349 7932 255 0,'0'0'4'0,"-10"-8"2"0,2-2 0 16,8 10 4-16,-9-20-1 16,9 20-1-16,-11-19 0 15,11 19 1-15,0 0-1 16,16 35-1-16,9 16-1 0,9 21 0 16,13 17-1-16,5 26 2 15,18 22 1-15,5 8 0 16,6 6-3-16,6 8-1 15,5-6 0-15,-2 1-2 16,-1-5 1-16,3-6-3 0,-7-2-4 16,-4-7-8-16,-8-2-10 15,-4-14-20-15,-6 1-28 16,-13-15-6-16</inkml:trace>
  <inkml:trace contextRef="#ctx0" brushRef="#br3" timeOffset="91935.97">13180 6173 425 0,'0'0'-2'0,"0"0"0"0,2 12 0 16,3 13-1-16,8 22 1 15,4 18 0-15,8 34 1 16,0 24 1-16,12 31 3 0,5 20-1 16,3 21 1-16,10 5 0 15,-3 9 1-15,3 1-1 16,2-10-2-16,-2-5-3 16,4-14-3-16,-9-8-6 0,4-12-10 15,-6-18-20-15,-11-16-31 16,5-13-8-16</inkml:trace>
  <inkml:trace contextRef="#ctx0" brushRef="#br3" timeOffset="92237.87">15328 5004 381 0,'0'10'0'0,"9"24"0"0,-2 28 0 16,8 35 3-16,0 27 0 15,3 24 0-15,7 33-1 16,2 25 1-16,8 17 0 16,-3-3-3-16,7 3-15 0,-6-8-38 15,4-14-20-15</inkml:trace>
  <inkml:trace contextRef="#ctx0" brushRef="#br3" timeOffset="92571.12">18422 4820 453 0,'0'0'0'0,"0"10"-1"16,-4 17 0-16,-6 23-1 15,0 27 1-15,-10 27 2 0,-7 32 0 16,2 28-1-16,-5 21 2 16,5 16 0-16,-2 10 0 15,5 1-3-15,-1-3-4 16,16-4-14-16,-9-6-29 0,4-17-30 15,8-5-4-15</inkml:trace>
  <inkml:trace contextRef="#ctx0" brushRef="#br3" timeOffset="92870.51">20457 6128 420 0,'0'33'1'16,"-4"38"0"-16,-6 36-1 15,-8 34 0-15,-1 22 0 0,-9 36 0 16,-2 19 0-16,-4 25-2 16,-3-18-11-16,7-20-38 15,0-9-21-15,5-20-6 16</inkml:trace>
  <inkml:trace contextRef="#ctx0" brushRef="#br3" timeOffset="93103.55">22363 7830 511 0,'0'15'0'0,"-7"26"0"15,-11 37 0-15,-12 32 0 16,-7 35 0-16,-17 24-4 0,-11 31-13 16,-12 18-30-16,-3 0-38 15,4-12-1-15</inkml:trace>
  <inkml:trace contextRef="#ctx0" brushRef="#br3" timeOffset="103803.83">12085 9582 449 0,'0'0'4'0,"0"0"2"15,0 0 1-15,0 0 0 16,-11 5 1-16,11-5 0 16,-15 17 0-16,8-4-1 0,-1 3-3 15,1 2-1-15,2 2-3 16,5 5 0-16,0-3 0 15,10-3 0-15,3-1 0 16,6-3 0-16,6-7 0 0,3-6 0 16,2-2 0-16,-1-10 0 15,1-5 0-15,-2-5 0 16,-7-4 0-16,0-9 0 0,-12 1 0 16,-5 3 0-1,-4-4 0-15,-9 9 0 0,-7 4 0 16,-10 6 0-16,1 10 0 15,-4 7 0-15,1 12 0 16,-2 2 0-16,8 8 0 0,5 0 0 16,7 1 0-16,8-1 0 15,4-2 0-15,15-8 0 16,10-4 0-16,8-7 0 16,8-4 0-16,1-12 0 0,2-6 0 15,0-2 0-15,-4-8 0 16,-10-1 0-16,-7-6 0 15,-12 3 0-15,-13 2 0 16,-8 8 0-16,-16 5 0 0,-12 6 0 16,-3 10 0-16,-8 5 0 15,2 14 0-15,3 1 0 16,8 3 0-16,6 3 0 0,8 0 0 16,13-2 0-16,7-8 0 15,16-3-2-15,23-5-86 16,-10-7-3-16</inkml:trace>
  <inkml:trace contextRef="#ctx0" brushRef="#br3" timeOffset="104555.81">12179 9613 423 0,'0'0'4'0,"-10"-4"2"16,-2 4 2-16,-2-2-1 0,-2 2 1 16,-2 0 1-16,1 0-1 15,-8 2 0-15,7 8-3 16,4 2-3-16,4 6-1 16,4-1 0-16,6 0-1 0,4 3 0 15,10-5 0-15,6-5 1 16,8-7 1-16,6-3 1 15,4-10 0-15,-1-5 1 16,2-13 1-16,-4-1-2 0,-4-7-3 16,-10-3 0-16,-5 2 0 15,-14-3 0-15,-13 8 0 16,-10 5 0-16,-11 13 0 0,-14 6 0 16,0 13 0-16,-7 14 0 15,5 11 0-15,2 0-7 16,13 7-79-16,12-5-3 15</inkml:trace>
  <inkml:trace contextRef="#ctx0" brushRef="#br3" timeOffset="105270.51">15617 5478 405 0,'0'0'6'15,"0"0"1"-15,0 0 2 16,-7 1 2-16,7-1-1 16,-7 13 3-16,-4-6-1 0,4 3 0 15,-3 0-4-15,6 2-3 16,-1 1-1-16,1-1 0 16,4 0-2-16,4 1-1 15,3-3 1-15,5-8-2 0,6-2 0 16,4 0 0-16,-1-9 0 15,3-7 0-15,1-5 0 16,-8-9 0-16,-2 2 0 0,-5-1 0 16,-10-1 0-16,-5 5 0 15,-11 8 0-15,-5 2 0 16,-7 15 0-16,-1 3 0 0,-6 9 0 16,3 7 0-1,4 2 0-15,6 4 0 0,5 0 0 16,6-4 0-16,11-6 0 15,5 0 0-15,13-8 0 16,2-4 0-16,2-3 0 16,3 0 0-16,-3-8 0 0,1 1 0 15,-6 2 0-15,-4 3 0 16,-13 2 0-16,5 12 0 16,-5 3-77-16,-11 5-13 15</inkml:trace>
  <inkml:trace contextRef="#ctx0" brushRef="#br3" timeOffset="105705.04">16758 6604 462 0,'0'0'5'0,"-7"-2"1"0,7 2 2 16,-12-3 0-16,12 3 1 16,-13 0 0-16,13 0-5 15,-15 5-4-15,15-5 0 16,0 13 0-16,0-7 0 0,5 5 0 15,9-6 0-15,2-1 0 16,4-4 0-16,6 0 0 16,4-4 0-16,5-6 0 15,-2-8 0-15,-1-1 0 0,-5-4 0 16,-2 4 0-16,-12-3 0 16,-8 4 0-16,-10 3 0 15,-18 10 0-15,-4 5 0 0,-13 0 0 16,-5 13 0-16,1 3 0 15,4 9 0-15,0-2 0 16,21 4-37-16,6 1-54 16</inkml:trace>
  <inkml:trace contextRef="#ctx0" brushRef="#br3" timeOffset="106803.42">23186 12146 481 0,'0'0'2'16,"0"0"0"-16,0 0 2 16,-10 0 0-16,10 0 1 15,-13 0 0-15,13 0-1 0,-9 5 0 16,9-5-4-16,0 0 0 16,-7 13 0-16,7-13 0 15,12 8 0-15,5-2 0 0,5-6 0 16,14 0 0-16,-2-3 0 15,6-7 0-15,4-2 0 16,-3 0 0-16,-4-1 0 16,-12 1 0-16,-6-3 0 0,-6 8 0 15,-13 7 0 1,-11-5 0-16,-10 5 0 0,-4 5 0 16,-8-1 0-16,1 4 0 15,0 0 0-15,4 1 0 16,-1-6-31-16,11 4-53 0,18-7-4 15</inkml:trace>
  <inkml:trace contextRef="#ctx0" brushRef="#br3" timeOffset="107221.04">24439 11881 511 0,'0'0'0'0,"0"0"0"0,-13 0 0 16,13 0 0-16,-13 0 0 15,13 0 0-15,-17 0 0 16,5 8 0-16,5 0 0 0,-2 3 0 15,2 3 0-15,5 1 0 16,-1 3 0-16,6-1 0 16,4-5 0-16,6-2 0 15,4-3 0-15,0-4 0 16,6-3 0-16,-4-7 0 0,2-6 0 16,-7-5 0-16,-3 2 0 15,-6-1 0-15,-5-1 0 16,-16 0 0-16,-3 7 0 0,-11 1 0 15,-5 6 0-15,-5-2 0 16,0 6-64-16,3-2-26 16</inkml:trace>
  <inkml:trace contextRef="#ctx0" brushRef="#br3" timeOffset="110553.19">15814 14405 479 0,'0'0'4'16,"0"0"1"-16,0 0 2 16,0 0 0-16,0 0 2 0,0 0-9 15,0 0 0-15,0 0 0 16,-9 0 0-16,9 0 0 15,-9 15 0-15,5-5 0 16,1-3 0-16,3 3 0 0,0 1 0 16,0-11 0-16,10 11 0 15,3-8 0-15,4-3 0 16,-4-3 0-16,1-4 0 16,-2-6 0-16,1 1 0 15,-6-5 0-15,-2 2 0 0,-5-3 0 16,0 3 0-16,-9 3 0 15,-4 2 0-15,-4 6 0 16,-1 4 0-16,-6 0 0 0,8 7 0 16,-1 0 0-16,5 5 0 15,-1 3 0-15,11-2 0 16,2-3 0-16,5 0 0 16,9-3 0-16,2-1 0 0,1-2 0 15,8-4 0-15,-5 0 0 16,-3-4 0-16,1-7 0 15,-4-1 0-15,-3-1 0 0,-4-1 0 16,-7 1 0-16,0 1 0 16,-7 1 0-16,-6 4 0 15,-2 7 0-15,-5 0 0 16,1 6 0-16,-4 6 0 16,5 2 0-16,1-1 0 15,7 4 0-15,3-3-20 0,7 0-69 16,0-14-4-16</inkml:trace>
  <inkml:trace contextRef="#ctx0" brushRef="#br3" timeOffset="110987.77">15896 14071 485 0,'0'0'3'15,"-8"0"0"-15,-1 0 1 16,-7 0 1-16,0 1 0 0,-10 7 1 15,-3 8-6-15,-4 0 0 16,-1 7 0-16,-1 8 0 16,3 5 0-16,-1 6 0 0,9 3 0 15,3 2 0-15,7 0 0 16,8 0 0-16,6 0 0 16,8-8 0-16,14-3 0 15,3-12 0-15,18-2 0 16,1-6 0-16,8-15 0 0,2-1 0 15,4-4 0-15,-6-11 0 16,-2-5 0-16,-8-4 0 16,-10-10 0-16,-4 0 0 15,-14-6 0-15,-8-4 0 0,-6-6 0 16,-13 1 0-16,-6 4 0 16,-11 1 0-16,-6 4 0 15,-3 8 0-15,-5 12 0 16,-2 8 0-16,4 9 0 0,0 8 0 15,5 5 0-15,2 11 0 16,5 7 0-16,11 10 0 16,6-6 0-16,10 12-43 0,6 3-49 15</inkml:trace>
  <inkml:trace contextRef="#ctx0" brushRef="#br3" timeOffset="116537.48">24384 9847 224 0,'0'0'8'16,"0"0"5"-16,0 0 5 16,0 0 2-16,0 0 1 0,0 0 2 15,-7-3 0-15,7 3 4 16,0 0-6-16,0 0-5 16,0 0-3-16,0 0-1 15,0 0-1-15,0 0-2 0,0 0 0 16,0 0-1-16,7 0 0 15,-7 0-1-15,12-2 0 16,1-3 0-16,6-3-1 16,4-2-6-16,4 1 0 15,3-4 0-15,-3 3 0 0,-2 1 0 16,-5-1 0-16,0 2 0 16,-8 3 0-16,-12 5 0 15,8-5 0-15,-8 5 0 16,0 0 0-16,0 0 0 0,0 0 0 15,-8 7 0-15,-2-2 0 16,-2 3 0-16,-3-3 0 16,-2 5 0-16,-1-2 0 0,-2 0 0 15,3 1 0-15,-3 0 0 16,1-3 0-16,8-2 0 16,-1 4 0-16,4-6 0 15,8-2 0-15,-12 5 0 0,12-5 0 16,0 0 0-16,0 0 0 15,0 0 0-15,0 0 0 16,0 0 0-16,0 0 0 16,9-2 0-16,-9 2 0 0,16-7 0 15,-7 1 0-15,5 2 0 16,-2-3 0-16,0 1 0 16,1 1 0-16,-1-2 0 15,-2 0 0-15,0-1 0 16,-10 8 0-16,14-15 0 0,-8 2 0 15,-1 1 0-15,-3-2 0 16,1-6 0-16,-3-1 0 16,0 2 0-16,-3-1 0 15,-2 2 0-15,3 2 0 0,-6 0 0 16,5 7 0-16,-1-1 0 16,4 10 0-16,0 0 0 15,-10-8 0-15,10 8 0 0,-2 13 0 16,2-1 0-16,0 8 0 15,0 2 0-15,2 5 0 16,5 4 0-16,0-2 0 16,4 0 0-16,-4 1 0 0,5-2 0 15,-2-4 0-15,-2-1 0 16,-1-6 0-16,-2-2 0 16,0-8 0-16,-5-7 0 15,5 12 0-15,-5-12 0 16,0 0 0-16,0 0 0 0,0-12 0 15,0 3 0-15,-7-9 0 16,-1 1 0-16,1-3 0 16,-1 1 0-16,-2-2 0 0,1 4 0 15,6-1 0-15,-7 3 0 16,7 5 0-16,-4-2 0 16,7 12 0-16,-7-12 0 15,7 12 0-15,-10-17 0 0,10 17 0 16,-10-10 0-16,10 10 0 15,-8-12 0-15,8 12 0 16,-2-8 0-16,2 8 0 16,0-10 0-16,0 10 0 0,5-15 0 15,2 7 0-15,6-1 0 16,-3-2 0-16,7 2 0 16,-2-3 0-16,5 4 0 0,-5-2 0 15,-1 3 0-15,-1 2 0 16,-3-3 0-16,-10 8 0 15,10-4 0-15,-10 4 0 16,0 0 0-16,0 0 0 16,0 0 0-16,0 0 0 0,0 0 0 15,3 7 0-15,-3-7 0 16,-5 15 0-16,2-5 0 16,-2 0 0-16,0 2 0 15,0-3 0-15,3 4 0 0,2-13-2 16,-5 15-13-16,5-15 2 15,0 0 1-15,0 0 5 16,2-8 3-16,3-4 6 16,0-5 4-16,-3 2 3 0,1-5 1 15,-3 1 1-15,0 1 1 16,-3 4-9-16,1 1-3 16,-5 3 0-16,7 10 0 15,-21-5 0-15,9 12 0 0,-3 11 0 16,-4 7 0-16,3 9 0 15,-1 5 0-15,2 6 0 16,3 3 0-16,7-1 0 16,3-3 0-16,9-4 0 15,5-5 0-15,8-8 0 0,5-10 0 16,5-2 0-16,-1-8 0 16,4-7 0-16,2-5 0 15,-3-4 0-15,-2-11 0 0,-3-5 0 16,-4-7 0-16,-4-5 0 15,-6-5 0-15,-5-2 0 16,-8-6 0-16,-3 2 0 16,-8 1 0-16,-5 8 0 0,-7 4 0 15,-2 8 0-15,-2 6 0 16,-3 10 0-16,0 11 0 16,-2 3 0-16,2 13 0 15,8 7 0-15,-1 8 0 0,6 7 0 16,2 4 0-16,8 5 0 15,5-5 0-15,4 2 0 16,8-4 0-16,-1-5 0 16,11-5 0-16,3-5 0 0,2-3 0 15,2-12 0-15,5-3 0 16,-2-4 0-16,2-6 0 16,-2-6 0-16,0-11 0 15,-3-3 0-15,-4-8 0 0,-5-2 0 16,-6-9 0-16,-8-2 0 15,-4-4 0-15,-9 1 0 16,-11 7 0-16,-8 2 0 16,-4 9 0-16,-3 10 0 0,-4 15 0 15,-4 8 0-15,3 15 0 16,6 16 0-16,6 9 0 16,6 1 0-16,17 8-39 15,5 4-54-15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16:43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20970 15896 170 0,'0'0'7'0,"0"0"4"15,-5-8 5-15,5 8 2 0,0 0 1 16,0 0-2-16,-10-9-2 15,10 9-1-15,0 0-11 16,0 0-5-16,0 0-3 16,0 0 0-16,0 0-1 0,10 7 4 15,4-1 3-15,6-5 3 16,8 5 5-16,11-6 3 16,11 0-2-16,17 0 0 15,13-3-1-15,6-5-2 0,12 4-1 16,9-1-1-16,-3 0-1 15,5 3-1-15,4 2 0 16,-10 0-1-16,1 2 0 16,-3 3 0-16,-5 0-1 0,4 3 0 15,1-4 0-15,-4 4-1 16,-5-3 1-16,-3-3 2 16,-2 3 2-16,-4-3 0 15,-9-2 0-15,-12 3 0 0,-9-3 1 16,-12 2-1-16,-8-2 1 15,-6 0-2-15,-9 0 0 16,-8 0 0-16,-10 0 0 16,7 3-1-16,-7-3 0 0,0 0 0 15,0 0-2-15,0 0-1 16,0 0-2-16,0 0 0 16,0 0 1-16,8 17 0 15,-6-2 1-15,1 7 0 0,4 10 1 16,3 5 0-16,3 13 2 15,-1 5 0-15,3 7-1 16,7 5 0-16,0 2 1 16,3 3-3-16,5 0 3 0,-2 0 0 15,2 2 0-15,-1-5 1 16,-1-1 0-16,-9-4 0 16,1-5 0-16,-5-2 1 15,-7-8-2-15,-3 1 0 0,-5-8-1 16,0-7 0-16,0-3-1 15,0-18-1-15,0 2 0 16,0-4-1-16,0 3 0 16,0-5 0-16,-3-1-1 15,3 2 0-15,0-2 0 16,0-9 0-16,-2 16 1 0,2-16-1 16,-6 12 0-16,6-12 0 15,-11 13 1-15,3-11-1 16,-8 3-1-16,4-3 1 0,-10 1-1 15,-3-1-1-15,-3-2 1 16,-9 0 0-16,-5 0 1 16,-5 0-1-16,-8 0 1 15,-6 0 1-15,-7 0 0 0,-6 0 0 16,-6 0 1-16,-2 0 1 16,-7 0-2-16,-3 0 2 15,-5 0-1-15,-3 0 0 0,-2 0 0 16,3 0 0-16,-6 0 0 15,6-2-1-15,-2-1 1 16,-41 1 1-16,-29-8 0 16,24-3-1-16,23-2 0 15,21 3 0-15,27 2 0 0,18-2-1 16,16 2 1-16,15 5-2 16,4 0 0-16,4 3 1 15,1 2 0-15,1 0 0 16,2-3 1-16,3 3-1 15,12 0 1-15,-13 0 0 0,13 0 0 16,-10 0 0-16,10 0 1 16,0 0 0-16,0 0 0 15,0 0 1-15,0 0 0 16,0 0 0-16,0-12 0 0,-2 2-1 16,0-5 2-16,-1-7-3 15,-2-10 1-15,-2-11 0 16,1-6 0-16,-3-15 2 0,4-11 1 15,-3-6-1-15,0-12 1 16,4-2 2-16,1-2 1 16,-2-3 1-16,5 5 0 15,0 5-1-15,0 10-1 16,0 6 1-16,3 10 0 0,-1 9-7 16,1 13 0-16,-3 12 0 15,2 6 0-15,0 6 0 16,-2 8 0-16,0 10 0 15,0 0-16-15,0-17-62 0,-2 21-9 16</inkml:trace>
  <inkml:trace contextRef="#ctx0" brushRef="#br0" timeOffset="2552.35">6176 16793 388 0,'0'0'7'0,"0"0"3"0,0 0 3 16,0 0 2-16,0 0 1 16,0 0 1-16,0 0-1 15,0 0 1-15,0 0-5 0,7 0-12 16,-7 0 0-16,3 15 0 15,-1 0 0-15,0 7 0 16,1 6 0-16,2 3 0 16,-3 9 0-16,1 4 0 15,-3 6 0-15,0-2 0 0,0-24 0 16,0 3 0-16,0-2 0 16,0 0 0-16,-3 0 0 15,1-1 0-15,2-1 0 16,-3-3 0-16,1-3 0 0,2 3 0 15,-3-6 0-15,3 1 0 16,-2-5 0-16,0 0 0 16,2-10 0-16,0 12 0 15,0-12-22-15,0-7-42 16,0 7-24-16,0-15-3 16</inkml:trace>
  <inkml:trace contextRef="#ctx0" brushRef="#br0" timeOffset="3466.96">5932 16771 266 0,'0'0'6'0,"0"0"5"16,0 0 4-16,0 0 0 0,-8 0 4 15,8 0 1-15,0 0 2 16,0 0 2-16,0 0-8 16,0 0-2-16,0 0-4 15,0 0-1-15,0 0-3 0,0 0-2 16,0 0-1-16,0 0 0 15,0 0 2-15,0 0-1 16,11 0 2-16,6-3 0 16,7-2 1-16,7-2 1 0,6-1 0 15,8-4-4-15,4 2-4 16,8-5 0-16,1 3 0 16,-6-3 0-16,3 3 0 15,-6-1 0-15,-1 3 0 0,-9-2 0 16,-2 2 0-16,-5 2 0 15,-7 1 0-15,-2 1 0 16,-6 2 0-16,-2 1 0 16,-5 2 0-16,-10 1 0 15,11-5 0-15,-11 5 0 0,0 0 0 16,0 0 0-16,0 0 0 16,0 0 0-16,0 0 0 15,0 0 0-15,0 0 0 0,0 0 0 16,0 0 0-16,0 0 0 15,0 0 0-15,0 0 0 16,0 0 0-16,0 0 0 16,0 0 0-16,0 0 0 0,0 0 0 15,0 0 0-15,0 0 0 16,-6 0 0-16,6 0 0 16,0 0 0-16,0 0 0 15,0 0-12-15,-19-6-79 16,19 6-3-16</inkml:trace>
  <inkml:trace contextRef="#ctx0" brushRef="#br0" timeOffset="4516.18">6987 16865 467 0,'0'0'4'16,"0"0"1"-16,0 0 1 0,0 0 1 15,0 0 0-15,0 0 0 16,0 0 1-16,0 0-8 16,4 15 0-16,-4-1 0 15,0 7 0-15,2 3 0 16,3 4 0-16,-5 3 0 0,8 2 0 16,-6-2 0-16,3-1 0 15,-2-4 0-15,4-4 0 16,-5-3 0-16,1-5 0 15,-3-6 0-15,0-8 0 0,0 0 0 16,0 0 0-16,0-12-3 16,0-5 3-16,0-5 3 15,-5-8-3-15,0-5 0 16,-2-4 0-16,4 1 0 0,-5-1 0 16,6-1 0-16,-3 5 0 15,3 6 0-15,2 2 0 16,2 5 0-16,5 2 0 15,4 2 0-15,1 6 0 16,6 2 0-16,1 3 0 0,6-1 0 16,-2 8 0-16,4 0 0 15,-2 0 0-15,1 8 0 16,-3 4 0-16,-5-2 0 16,-1 2 0-16,-7 5 0 0,-5-1 0 15,-5-1 0-15,-5-1 0 16,-8 4 0-16,-6-6 0 15,-1 1 0-15,0-4 0 0,-4 1 0 16,6-5 0-16,2 1 0 16,4-5 0-16,12-1 0 15,-12 3 0-15,12-3 0 16,0 0 0-16,15 2 0 16,0 3 0-16,1 1 0 0,8 1 0 15,3 0 0-15,3 3 0 16,5 0 0-16,-1 2 0 15,1-1 0-15,-5-2 0 16,2 3 0-16,-5-1 0 0,-2 1 0 16,-5-2 0-16,-5 0 0 15,-5-1 0-15,0 0 0 16,-10-9 0-16,8 7 0 16,-8-7 0-16,0 0 0 0,0 0 0 15,0 0 0-15,0 0 0 16,0 0 0-16,0 0 0 15,0 0 0-15,0 0 0 0,0 0-4 16,-12 0-85-16,12 0-2 16</inkml:trace>
  <inkml:trace contextRef="#ctx0" brushRef="#br0" timeOffset="5335.22">7657 16758 451 0,'0'0'3'16,"0"0"1"-16,0 0 1 16,0 0 1-16,0 0 1 15,0 0-1-15,-3 5 1 0,3 11 0 16,0 1-3-16,0 8 0 15,0 4-1-15,3 8-2 16,2 0 2-16,-1 3-3 16,1 2 0-16,0-3 0 0,3-1 0 15,-5-3 0-15,1-5 0 16,1-1 0-16,-2-7 0 16,1-4 0-16,-2-1 0 15,-2-9 0-15,0-8 0 0,0 0 0 16,0-6 0-16,0-11 0 15,0-8 0-15,-4-7 0 16,-1-7 0-16,0-5 0 16,-2-4 0-16,1 1 0 0,2 0 0 15,-1 2 0-15,0 8 0 16,5 0 0-16,0 6 0 16,0 7 0-16,5-1 0 15,2 5 0-15,4-1 0 0,1 3 0 16,8 6 0-16,-3 1 0 15,4 9 0-15,3 2 0 16,1 0 0-16,-1 8 0 16,-1 4 0-16,-3 3 0 15,-8 2 0-15,1 0 0 0,-8 1 0 16,-5 2 0-16,-5-1 0 16,-8 5 0-16,-1-7 0 15,-4 5 0-15,-5-5 0 0,4 0 0 16,1-2 0-16,1-5 0 15,4 3 0-15,6-1 0 16,7-2 0-16,0-3 0 16,7 5 0-16,9 0 0 15,3 1 0-15,8-1 0 0,1 1 0 16,4-1 0-16,5 3 0 16,-1-3 0-16,-4 1 0 15,-2-1 0-15,-4-2 0 0,-3 2 0 16,-5-2 0-16,-6-2 0 15,-5 0 0-15,-7-8 0 16,8 12 0-16,-8-12 0 16,0 0 0-16,0 7 0 0,0-7 0 15,0 0 0-15,-10 8 0 16,10-8 0-16,-10 0 0 16,10 0 0-16,0 0-73 15,0 0-21-15</inkml:trace>
  <inkml:trace contextRef="#ctx0" brushRef="#br0" timeOffset="5967.03">5960 17714 395 0,'0'0'1'0,"0"0"1"0,0 0 3 16,0 0 1-16,14 3 3 15,-7 4 3-15,9-4 1 16,3-1 2-16,11 0 1 0,6 4-1 16,10-4-1-16,7 1-6 15,11-1-8-15,8 1 0 16,13-3 0-16,7 0 0 16,7 0 0-16,11-3 0 0,7-2 0 15,7 0 0-15,5-2 0 16,0-6 0-16,0 4 0 15,0 3 0-15,-10-4 0 16,-4 1 0-16,-11 2 0 0,-7 1 0 16,-10-1 0-16,-10 2 0 15,-10 0 0-15,-10 3 0 16,-12 2 0-16,-7 0 0 16,-14 0 0-16,-9 0-4 15,-4 0-86-15,-11 0-3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28:52.299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12173 12869 340 0,'0'0'6'0,"0"0"3"15,0 0 2-15,0 0 3 0,0 0 0 16,0 0 0-16,0 0-1 16,0 0 0-16,0 0-5 15,0 0-2-15,9 8-3 16,0 1 0-16,1 7-1 0,8-2 0 16,2 6 1-16,4 2 0 15,3 1 0-15,3 2 0 16,5-1 0-16,-1 1-1 0,5-3 1 15,0 3-1-15,-2 0 0 16,6 0 0-16,-4 0-1 16,1-1 0-16,-3 1 0 15,1 0 0-15,-6-1 0 16,1-4-1-16,-4 3 0 0,-2-4 0 16,-5-2 0-16,-1-2 0 15,-5-2 0-15,-2-4-1 16,-5-1 0-16,-9-8 1 0,16 12-1 15,-16-12 0-15,0 0 0 16,7 8 1-16,-7-8 0 16,0 0 0-16,0 0 0 15,0 0 0-15,0 0 0 16,0 0 0-16,9-5 0 0,-9 5 0 16,0 0-1-16,0 0 0 15,0 0-1-15,0 0-2 16,8-10 0-16,-8 10-2 0,0 0-1 15,0 0 0-15,0 0-1 16,0 0 0-16,0 0 0 16,0 0 0-16,0 0 1 15,0 0 1-15,0 0 1 0,0 5 0 16,0-5 2-16,0 0 1 16,0 0 2-16,0 0 0 15,0 0 0-15,0 0 1 16,0 0 1-16,0 0 0 0,0 0 0 15,0 0 0-15,0 0 1 16,0-5 0-16,0 5 1 16,0-15 2-16,3 8 0 0,-1-6 1 15,1-2 1-15,2 1 0 16,-1-4 0-16,4-2-1 16,2-2 0-16,-3 3 0 15,3-2-1-15,0-1-2 0,0 2 1 16,0 3-1-1,0 0-1-15,-2 2 0 0,-1 5 0 16,0 0-1-16,0 0 0 16,-7 10-1-16,11-15 0 15,-11 15 1-15,12-14-2 16,-12 14 0-16,15-15 0 16,-10 6 0-16,-5 9 0 0,12-16 0 15,-12 16 0-15,10-15 0 16,-10 15 0-16,11-15 0 0,-11 15 0 15,4-12 0-15,-4 12 0 16,8-12 0-16,-8 12 0 16,4-13 0-16,-4 13 0 15,3-11 0-15,-3 11 0 0,0 0 0 16,6-8 0-16,-6 8 0 16,0 0 0-16,0 0 0 15,2-8 0-15,-2 8 0 0,0 0 0 16,0 0 0-16,0 0 0 15,0 0 0-15,0 0 0 16,0 0 0-16,0 0 0 16,0 0 0-16,0 0 0 15,0 0 0-15,0 0 0 0,0 0 0 16,0 0 0-16,0 0 0 16,0 0 0-16,0 0 0 15,0 0 0-15,0 0 0 16,-11-10 0-16,11 10 0 0,-9-10 0 15,2 2 0-15,-7 1 0 16,2-3 0-16,0 1 0 16,-5-4 0-16,-4 1 0 0,5-1 0 15,-7 1 0-15,0-1 0 16,4 3 0-16,-8-3 0 16,6 5 0-16,-5-5 0 15,0 2 0-15,4-3 0 0,-3 2 0 16,3-3 0-16,-3-3 0 15,1 1 0-15,1 0 0 16,0-1 0-16,4 1 0 16,-4 0 0-16,6 1 0 0,-5 4 0 15,6 0 0 1,-1 0 0-16,2 2 0 0,3-1 0 16,-3 2 0-16,3 2 0 15,-1-3 0-15,6 3 0 16,-5-4 0-16,1 4 0 0,11 7 0 15,-15-15 0-15,15 15 0 16,-13-13 0-16,13 13 0 16,-12-9 0-16,12 9 0 0,-10-10 0 15,10 10 0-15,-12-10 0 16,12 10 0-16,0 0 0 16,-10-8 0-16,10 8 0 15,0 0 0-15,0 0 0 16,0 0 0-16,0 0 0 0,0 0 0 15,0 0 0-15,0 0 0 16,0 0 0-16,0 0 0 16,0 0 0-16,0 0 0 0,0 0 0 15,0 0 0-15,0 0 0 16,0 0 0-16,0 0 0 16,0 0 0-16,0 0 0 15,0 0 0-15,0 0 0 0,-9 8 0 16,9-8 0-16,-11 17 0 15,4-5 0-15,-8 1 0 16,2 2 0-16,1 4 0 16,-3-1 0-16,-2-1 0 0,-3 3 0 15,1 0 0-15,3-1 0 16,-4 1 0-16,5-2 0 16,-2 2 0-16,5-5 0 15,2-1 0-15,2-1 0 0,1-2 0 16,2-3 0-16,5-8 0 15,-7 15 0-15,7-15 0 16,-3 8 0-16,3-8 0 16,0 0 0-16,0 0 0 0,0 0 0 15,0 0 0-15,0 0 0 16,0 0 0-16,0 0 0 16,0 0 0-16,0 0 0 15,0 0 0-15,0 0 0 0,0 0 0 16,-6-8 0-16,6 8 0 15,0-12 0-15,0 12 0 16,-4-10 0-16,4 10 0 16,0 0 0-16,-5-12 0 0,5 12 0 15,0 0 0-15,0 0 0 16,0 0 0-16,-10 3 0 16,10-3 0-16,-11 9 0 15,11-9 0-15,-12 18 0 0,5-11 0 16,0 3 0-16,-4-1 0 15,4 2 0-15,2-1 0 16,-2-3 0-16,7-7 0 16,-10 15 0-16,10-15 0 15,-8 10 0-15,8-10 0 0,0 10 0 16,0-10 0-16,8 10 0 16,-8-10 0-16,15 15 0 15,-5-9 0-15,7 7 0 0,-2-2 0 16,5-2 0-16,3 3 0 15,1 4 0-15,3-2 0 16,5 1 0-16,3 6 0 16,1-4 0-16,3 2 0 0,-2 1 0 15,0 0 0-15,0 2 0 16,2 0 0-16,-10-2 0 16,6 0 0-16,-5 0 0 15,-3 0 0-15,-3-3 0 0,1-2 0 16,-2-3 0-16,-3 2 0 15,-2-3 0-15,1-1 0 16,-2-3 0-16,-1-2 0 16,-2 0 0-16,-1 0 0 0,1 0 0 15,-1-3 0-15,-3 1 0 16,0-1 0-16,0 4 0 16,-2-6 0-16,-8 0 0 15,14 4 0-15,-14-4 0 0,15 3 0 16,-15-3 0-16,12 3 0 15,-12-3 0-15,11 2 0 16,-11-2 0-16,12 0 0 0,-12 0 0 16,12 0 0-16,-12 0 0 15,15 0 0-15,-15 0 0 16,8 0 0-16,-8 0 0 16,0 0 0-16,9 2 0 15,-9-2 0-15,0 0 0 0,0 0 0 16,0 0 0-16,0 0 0 15,0 0 0-15,0 0 0 16,9-7 0-16,-9 7 0 16,2-15 0-16,2 5 0 0,2 0 0 15,-2-5 0-15,4-3 0 16,0-1 0-16,-1-1 0 16,3-2 0-16,-6-3 0 15,7 1 0-15,-1-4 0 0,-1 3 0 16,-1 6 0-16,-3-1 0 15,2 3 0-15,-2 4 0 16,-5 6 0-16,0 7 0 0,5-11 0 16,-5 11 0-16,0 0 0 15,0 0 0-15,0 0 0 16,0 0 0-16,0 0 0 16,0 0 0-16,0 0 0 15,0 0 0-15,0 0 0 0,0 0 0 16,0 0 0-16,0 0 0 15,0 0 0-15,-7-4 0 16,7 4 0-16,-12-4 0 16,4-4 0-16,-7-1 0 0,0 1 0 15,0-3 0-15,-5-6 0 16,1 2 0-16,-1-4 0 16,-8-1 0-16,1-3 0 15,-3-2 0-15,-2 3 0 0,2 0 0 16,-2 0 0-16,-1-1 0 15,2 3 0-15,3 3 0 16,3 2 0-16,1 0 0 0,3 3 0 16,1-1 0-16,3 4 0 15,2-1 0-15,3 3 0 16,-1-4 0-16,6 4 0 16,7 7 0-16,-15-12 0 0,15 12 0 15,0 0 0-15,-10-10 0 16,10 10 0-16,0 0 0 15,8 0-57-15,1 10-29 16,1 0-3-16</inkml:trace>
  <inkml:trace contextRef="#ctx0" brushRef="#br0" timeOffset="800.15">12635 12928 311 0,'0'0'8'0,"0"0"5"16,0 0 3-16,0 0 4 15,0-7 1-15,0 7 0 0,0 0 1 16,-4-10 0-16,4 10-8 15,0 0-5-15,0 0-4 16,0 10-3-16,0 8-1 16,0 7-1-16,0 8-1 0,0 7 1 15,4 10 0-15,0 7 0 16,1 2 0-16,0 3 0 16,2 3 1-16,0-1-1 15,0-5 0-15,1 2 0 0,0-3 1 16,-1-1 0-16,1 0 1 15,-3-2-1-15,0-6 0 16,-3 1 1-16,-2-3 0 16,0-2 0-16,-2-6-1 0,-6-4 0 15,3 0 1-15,-3-11-1 16,4 0 0-16,-1-8 0 16,0-3 0-16,-1-6-1 15,6-7 0-15,-5 10 0 0,5-10 2 16,0 0-2-16,0 0 2 15,0 0 0-15,0 0-2 16,0 0 0-16,0 0 0 16,0 0 0-16,0 0 0 0,0 0-4 15,-2-8-11-15,2 8-32 16,0-9-38-16,0 9-1 16</inkml:trace>
  <inkml:trace contextRef="#ctx0" brushRef="#br0" timeOffset="1400.97">12504 13998 408 0,'0'0'5'15,"0"0"2"-15,0 0 2 0,0 0 1 16,0 0 0-16,0-9 0 16,0 9 0-16,0 0 0 15,0 0-4-15,0 0-3 16,13 13-1-16,-8-4 0 0,5 6-1 15,-1 2 1-15,7 4-2 16,-2 4 1-16,4-6 0 16,2 3-1-16,-6-3 1 15,7 1-1-15,-2 0 0 16,-1-2 0-16,-4-6 1 0,2-2 0 16,-7 2 0-16,-2-4 0 15,-7-8 0-15,11 12 2 16,-11-12 2-16,0 0-5 0,0 0 0 15,10-8 0-15,-7-6 0 16,3-3 0-16,3-6 0 16,2-7 0-16,2 1 0 15,4-6 0-15,1-5 0 0,4 3 0 16,-2 0 0-16,-3 5 0 16,1 5 0-16,-6 4 0 15,-2 4 0-15,0 9 0 16,-10 10 0-16,7-8 0 15,-7 8 0-15,0 0 0 0,0 5 0 16,3 5 0-16,-3-10 0 16,-3 15-83-16,1-3-10 15</inkml:trace>
  <inkml:trace contextRef="#ctx0" brushRef="#br0" timeOffset="12502.71">12136 15527 265 0,'0'0'4'16,"0"0"5"-16,0 0 2 15,0 0 1-15,11 3 1 0,-1 1 1 16,2 3-1-16,5 1 1 15,6 2-3-15,7 5-3 16,-1 2-3-16,6 3 1 16,5 5-3-16,-1 2 0 15,1 1 0-15,3 2-1 0,-6-3 0 16,2 2-1-16,4-1 0 16,-4-2 0-16,1-1-1 15,-5 0 0-15,0-4-1 0,-2 0-1 16,-4-6-5-16,-5 8-8 15,-6-8-16-15,-6-4-29 16,-2 4-15-16</inkml:trace>
  <inkml:trace contextRef="#ctx0" brushRef="#br0" timeOffset="12851.74">12127 15768 284 0,'0'0'3'16,"0"0"2"-16,0 0 3 15,4 5 2-15,8 3 3 0,2 9-1 16,6 7 1-16,1 1 0 16,9 9-2-16,-2 3-12 15,4 1-41-15,-5 2-25 16,3-1-7-16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10:15.23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3197 9551 274 0,'0'0'5'16,"0"0"1"-16,4 0 1 0,-4 0 0 15,0 0-1-15,0 0 0 16,5 11 1-16,-5-11 2 16,-2 20-4-16,-3-3 0 15,0 5 0-15,0 3 0 0,-3 10 2 16,3 5-1-16,1-4 0 16,1 11 1-16,-3 0-3 15,6 3-2-15,0 5 0 16,0 4 0-16,0 2 0 0,0 5 0 15,-1 8-1-15,-1 3 1 16,-1 5-1-16,-3 1 0 16,4 5 0-16,-3-2 0 15,3 6 0-15,2-1-1 0,0 3 1 16,0 3-1-16,0 0 2 16,0-1-1-16,2 6 1 15,0 0-1-15,1-1 1 16,-3 1-1-16,0 0 0 0,0-1 0 15,0-4-1-15,0-2 0 16,0-2 1-16,0-2 0 16,0-4 0-16,0 0-1 15,0-6 1-15,2-1-1 0,-2-1 1 16,4-2 0-16,-4-8 0 16,0 2 0-16,0-5-1 15,0-2 0-15,-4-10 1 16,4 4-1-16,0-14 0 0,0 1-1 15,0-9 1-15,0-5-1 16,0-5 1-16,4-2 0 16,-2-8-1-16,-2-3 0 15,3-1-2-15,-3-12-6 0,0 10-13 16,0-10-40-16,0 0-12 16</inkml:trace>
  <inkml:trace contextRef="#ctx0" brushRef="#br0" timeOffset="4500.43">3187 9574 225 0,'0'0'3'16,"0"0"1"-16,7 0 3 15,-7 0 1-15,12 2 4 0,1-2 0 16,6 3 2-16,6 0 0 16,1-3-2-16,7 0-1 15,8 0-3-15,9 0-2 0,2 0-2 16,2-3-2-16,6 0 0 16,4 1-1-16,4-3 0 15,6 0 1-15,6 1 0 16,2 1-1-16,2 0 1 0,1-1 0 15,5-2 0-15,2 5 0 16,2-2-1-16,-5 0 0 16,3 3 0-16,0-2 0 15,-2 2-1-15,-4 0 2 16,1 0-2-16,-2 0 0 16,-6 0 1-16,-2 2 1 0,-7-2-2 15,-3 0 0-15,-5 0 1 16,-7 0-1-16,-5-2 1 15,-13 2-1-15,-5-3 1 0,-9 1 1 16,-8 2 0-16,-1-4 1 16,-14 4 0-16,0 0-4 15,0 0-6-15,0 0-19 16,-14 4-40-16,14-4-8 0</inkml:trace>
  <inkml:trace contextRef="#ctx0" brushRef="#br0" timeOffset="5282.97">5477 9503 327 0,'0'0'6'16,"0"0"2"-16,0 0 1 0,0 0 0 16,-2-10 1-16,2 10-2 15,0 0 0-15,0 0 0 16,-2 10-6-16,2 2-2 16,0 10-1-16,0 5 0 0,2 8 0 15,-2 15 2-15,2 7 0 16,3 5-1-16,-2 7 2 15,1 6-1-15,-1 3 2 16,3 11 2-16,-5-1-1 0,3 2 1 16,-4 4 0-16,0 4 1 15,0 2-1-15,0-2 0 16,0 4-1-16,0-4-1 16,2 2 1-16,-2-4-1 0,2-4 0 15,1-3-1-15,-3-2 1 16,0-5-1-16,0 1 1 15,-5-3-2-15,-2-3-1 0,1-2 1 16,-1-5 0-16,2 5-1 16,0-6 1-16,5-1 0 15,-2-6 0-15,2 0 1 16,0-4 1-16,2 5-1 16,-2-9 0-16,2 6 1 0,1-8-1 15,2 0 0-15,-3 0 0 16,0-3-1-16,1-1 0 15,3-4 0-15,-1 1-1 16,2-3 0-16,-2 3 1 0,2-1 0 16,1-2 0-16,-1 3 0 15,3-1-1-15,-5-1 1 16,3-4 0-16,-3 3 0 0,-3-5-2 16,3 1 1-16,0-4 0 15,-3-2 0-15,-2 3 0 16,1-5 0-16,-1-1 0 15,0-1 0-15,0-3-1 0,0-1 1 16,0-2 0-16,0-1 0 16,0-7-1-16,0 1 1 15,4-5 0-15,-4 2-1 0,0-12 0 16,3 13-1-16,-3-13-2 16,0 0-1-16,0 0-5 15,3-5-17-15,-13-5-55 16,10 0-1-16</inkml:trace>
  <inkml:trace contextRef="#ctx0" brushRef="#br0" timeOffset="6266.5">3102 13369 187 0,'0'0'6'0,"0"0"2"16,0 0 2-16,17-10 3 0,-6 9 4 16,5 1 1-16,10-4 3 15,1 4 0-15,8 0-5 16,-1 4 0-16,9 0-4 16,4 0-2-16,5 2-3 0,6-3-1 15,1 4-3-15,11-5-1 16,4 5 0-16,3-4 0 15,6 2 1-15,3-2 0 0,6-1 0 16,2-2 0 0,2 0 1-16,7 0 0 0,4-5-1 15,2 0 1-15,0 0-1 16,3-2 0-16,1 4 1 16,-5-1 0-16,2 1 0 0,-8 3 0 15,-5 0 0-15,-3 0 0 16,-5 0 0-16,-6 0-1 15,-9 3 0-15,-4-3-1 16,-11 2 0-16,-9-2-1 0,-8 2 1 16,-15-2 1-16,-4 3 0 15,-11-3-1-15,-12 0-1 16,0 0-3-16,0 0-8 16,-10-5-25-16,-7 3-43 0,-3-1-3 15</inkml:trace>
  <inkml:trace contextRef="#ctx0" brushRef="#br0" timeOffset="7033.53">3187 13366 371 0,'0'0'5'0,"0"0"3"0,0 0 0 15,0 0 0-15,0 0 0 16,0 0 1-16,-15 9 0 16,3 3 0-16,-6 3-5 0,-3 5-2 15,0 2 0-15,-4 2-1 16,-3 6-1-16,3-6-1 16,6 4-4-16,-6-6-8 0,10 1-16 15,10-6-50-15,-2-7 0 16</inkml:trace>
  <inkml:trace contextRef="#ctx0" brushRef="#br0" timeOffset="7249.65">3705 13327 419 0,'0'0'3'0,"0"0"2"16,0 10 0-16,-4 0 1 15,-5 2-2-15,-2 4 1 16,-6 3 1-16,-9 6 0 16,1 2-5-16,-9 5-2 0,-6-2-3 15,6 2-5-15,-6-4-11 16,8-11-52-16,5 6-9 16</inkml:trace>
  <inkml:trace contextRef="#ctx0" brushRef="#br0" timeOffset="7432.97">4096 13372 417 0,'0'0'5'0,"0"0"1"16,0 10 0-16,0 2 2 16,-7 3-1-16,-3 3 1 15,-5 3-1-15,-8 4-3 16,-1 7-11-16,-12-7-28 0,6 0-46 15,4-5-1-15</inkml:trace>
  <inkml:trace contextRef="#ctx0" brushRef="#br0" timeOffset="7599.99">4652 13341 445 0,'0'0'4'0,"0"13"0"15,0-1 1-15,-2 9 1 0,-8 3-1 16,-5 4 0-16,-2 6-2 16,-8 4-6-16,0-2-22 15,-7 0-55-15,4-7-4 16</inkml:trace>
  <inkml:trace contextRef="#ctx0" brushRef="#br0" timeOffset="7766.63">5073 13456 413 0,'0'0'3'0,"0"0"1"15,0 12 0-15,0-2 1 16,0 3-2-16,0 4-6 16,-10 3-19-16,-8 4-51 0,6 1-6 15</inkml:trace>
  <inkml:trace contextRef="#ctx0" brushRef="#br0" timeOffset="7916.32">5276 13514 432 0,'0'0'2'16,"-7"19"-1"-16,-1 3-1 15,-4-5-8-15,2-4-51 16,-2 14-17-16</inkml:trace>
  <inkml:trace contextRef="#ctx0" brushRef="#br0" timeOffset="9733.92">3109 6643 130 0,'0'0'1'0,"-2"11"2"16,0 3 4-16,2 4 1 15,-3 7 1-15,3 5 2 0,0 4 0 16,0 8 2-16,3 5-2 15,1-5-1-15,-1 3-3 16,-1 3-3-16,3-7 1 16,-3 8-2-16,2-9 0 0,1 10 1 15,-3-1-1-15,3 1-1 16,-3 0 2-16,1-4-1 16,1 7 0-16,-1-4 0 15,-1 3-1-15,2-5 0 0,-2-3 0 16,1 6-1-16,-3-10-1 15,2 7 0-15,-2-3 0 16,1-1 1-16,-1 0-1 16,0 0 0-16,0-3 0 0,0-1 1 15,0 2 0-15,0-8-1 16,0 0 1-16,0-3 0 16,4 0 0-16,-2-1 0 15,1-1-1-15,-3-1 1 0,2-3 0 16,-2 4-1-16,0-3 1 15,0 5-1-15,0-8 0 16,0 8-1-16,0-1 0 16,0-2 0-16,0 3 0 0,-2 0 0 15,2-3 1-15,-3 0 0 16,1 6 1-16,-2-9 1 16,3 1 2-16,-1-2-2 15,-1-1 1-15,3 0-1 0,-2 3 1 16,2-5-1-16,0 4 1 15,0-1-3-15,-4-3 0 16,4 7 1-16,0-7 1 0,0 4-1 16,0 1 1-16,0 0-1 15,0-2 0-15,0 1 1 16,0 1-1-16,4 2 0 16,-4 0 1-16,0 1 0 15,0-1-1-15,0 0 1 0,2 0 0 16,-2-4 0-16,0 4 0 15,3-7 0-15,-3 2 1 16,0-2-1-16,0 0 0 16,0-1 1-16,2-1-1 0,-2-4-1 15,0 1 2-15,1 3-1 16,-1-7-1-16,4 3 1 16,-4-4 0-16,2-1-1 15,-2 1 0-15,3 0 1 0,-3-2-1 16,0 2 0-16,0-10 0 15,0 16 1-15,-3-9-2 16,1 4 1-16,2-11-1 0,-4 14-1 16,4-14-9-16,0 0-20 15,6 9-37-15,-6-9-4 16</inkml:trace>
  <inkml:trace contextRef="#ctx0" brushRef="#br0" timeOffset="11017.33">3070 6599 94 0,'0'0'1'0,"0"0"-1"0,0-10 1 15,0 10 3-15,0 0 2 16,0 0 2-16,-5-15 4 15,5 15 2-15,0 0 2 16,0 0 1-16,0-10 2 0,0 10-1 16,0 0 0-16,0-10-3 15,0 10-1-15,0-10-1 16,0 10-1-16,3-9-1 16,-3 9-2-16,2-16-1 0,-2 16-1 15,2-9 0-15,-2 9-3 16,3-13 0-16,-3 13 0 15,5-9-2-15,-5 9 1 0,4-10 0 16,-4 10 0-16,3-11 1 16,-3 11 0-16,6-8-1 15,-6 8 1-15,4-11-1 16,-4 11 0-16,0 0-1 16,5-10-1-16,-5 10-1 0,7-10 1 15,-7 10-1-15,0 0 0 16,8-10 0-16,-8 10 0 15,0 0 1-15,0 0-1 16,0 0 1-16,0 0 1 0,0 0 0 16,0 0 0-16,0 0 1 15,0 0 0-15,0 0-1 16,0 0-2-16,0 0-7 16,0 0-13-16,4-9-24 0,-4 9-27 15,0 0-5-15</inkml:trace>
  <inkml:trace contextRef="#ctx0" brushRef="#br0" timeOffset="12615.86">5386 6436 134 0,'0'0'7'0,"0"0"3"16,0 0 6-16,0 0 3 16,0 0 1-16,-10-5 4 0,10 5 0 15,0 0 2-15,-11-3-5 16,11 3-5-16,0 0-3 16,-7 0-5-16,7 0-2 15,0 0-3-15,-10 8-2 0,8 2-2 16,0 4 0-16,-4 10-1 15,3-1 1-15,1 6 0 16,0 14 1-16,2 7 1 0,0-1 1 16,0 7-1-16,0 0 1 15,0 3 0-15,4-2-1 16,-1 0 1-16,3 0-1 16,-4-5 1-16,0 3 0 15,-2-1 1-15,3 1 1 0,-1 1-1 16,-2-4 1-16,0 3-1 15,3-5 0-15,-3 4-1 0,0-8 1 16,0 0-1-16,0 2-1 16,0-7 0-16,0 4 0 15,0-3 1-15,0 0 0 16,0 0 0-16,0 0 1 16,0-3-1-16,0 1 1 15,0-3 1-15,0 3-1 0,0-2 0 16,0-4 0-16,0 2-1 15,0-3 0-15,0 5 1 16,0-1-1-16,0 0 0 0,0-2-1 16,0 2 1-16,0 0-1 15,-5-1 0-15,2 2 0 16,1-1 1-16,0-5-1 16,-2 3 0-16,4-3 1 0,0 0-2 15,0-1 2-15,0-4 0 16,4 2 0-16,-2-1-1 15,0 1 1-15,1 1-1 16,2 0 1-16,-5 0-1 0,2 3 1 16,0-4-1-16,-2 3 0 15,3 0 0-15,-3 0-1 16,0-2 1-16,0-1 0 0,2 1-1 16,-2-5 1-16,0 3 0 15,3-1 0-15,0-2 0 16,0-3 0-16,-1 2 0 15,0-4 0-15,1 0 0 16,-1 0-1-16,3 2 1 0,0-5-1 16,-3 3 1-16,1-2-1 15,-3 2 1-15,2-3-1 16,1 0 0-16,-3 0 0 16,3-4 0-16,-3-1 1 15,0-2-1-15,0-10 0 0,0 15 0 16,0-15 0-16,0 0 1 15,0 0 0-15,0 10 1 16,0-10 1-16,0 0 0 0,0 0 0 16,0 0 0-16,0 0-3 15,0 0-8-15,0 0-25 16,2-7-47-16,-2-3-3 0</inkml:trace>
  <inkml:trace contextRef="#ctx0" brushRef="#br0" timeOffset="15116.32">2659 9728 299 0,'0'0'8'0,"0"0"2"15,-12-13 4-15,3 9 1 16,-2-4 0-16,-1 1 2 16,-2-1 0-16,-4 1-2 0,-5 4-6 15,1-1-4-15,0 4-2 16,-6 0-1-16,-1 4-2 15,-4 6 0-15,-1-2-1 0,-1 7 1 16,0-2-1-16,0 0 1 16,0 7-1-16,5-2 1 15,-4 1 0-15,4 2-1 16,2-1 0-16,1-1 1 16,5 1-2-16,4-2 1 15,6-4-1-15,2 1-1 0,2-3 0 16,8 1 1-16,3-1-1 15,4-5 0-15,4 6 0 16,3-3 0-16,6 2 0 0,3 0 0 16,1 4 0-16,9-4 0 15,-4 3 1-15,12-1 0 16,-2 1-1-16,9-2 2 16,1-1 0-16,8 3 1 0,3-2 0 15,4 1-1-15,3-3 2 16,4 1-1-16,-1-5 0 15,8 5 1-15,2-4 0 16,2 2-1-16,4-3 1 0,4 1 1 16,2-3-1-16,0 0 0 15,4-1 0-15,4 2 0 16,2-2-1-16,0 2 1 16,-2-5 0-16,-1 3 0 15,0 0-1-15,3-4 1 0,3 6 0 16,-6-6-1-16,0 0 1 15,-2 0 0-15,3 0 0 16,-3 0-1-16,-1-6 1 0,-4-2-1 16,0 1 1-16,-4 0-1 15,1 0 1-15,-5-1-1 16,-4 1 1-16,-4-3-1 16,2 0 1-16,-2-3 0 0,-5 4 0 15,0-3-1-15,-4-1 1 16,-2 1 0-16,-1-4 0 15,-6 4 0-15,-4-2-1 16,-5 4 1-16,-6-5 0 0,-3 2 1 16,-6-2 0-16,-1 5 1 15,-8-2 0-15,0-1 1 16,0 0-1-16,-8 0 2 16,3-2-1-16,-6 2 0 15,4-2 1-15,-6 3 0 0,-1-3 0 16,-6 3 0-16,2-4 0 15,-5 2 1-15,1-1-1 16,-3 0 0-16,0-3-1 0,0-1 0 16,0-1-1-16,0 1 0 15,-3-2-1-15,1 2 0 16,-3 2 0-16,-1-4-1 16,2 5 1-16,-6-2-1 0,0 3 0 15,-4 0 0-15,0 1 0 16,0-1 0-16,-1 2 0 15,-4 3 2-15,1-4-3 0,-2 4 0 16,3-3 0-16,-3 1 0 16,-3 2 0-16,4 0 0 15,-4-2 0-15,3-1 0 16,-4 3 0-16,-1 0 0 16,0 3 0-16,2 3 0 0,1-7 0 15,0 9 0-15,-1-3 0 16,6 0 0-16,2 3 0 15,3-1 0-15,1-2 0 16,2 5 0-16,9 0 0 0,-8-5 0 16,8 5 0-16,0 0 0 15,0 0 0-15,0 0 0 16,0 0 0-16,0 0 0 16,0 0 0-16,0 0 0 0,0 0 0 15,0 0 0-15,0 0 0 16,0 0 0-16,0 0 0 15,0 0 0-15,0 0 0 16,0 0 0-16,0 0 0 0,0 0 0 16,0 0 0-16,0 0 0 15,0 0 0-15,0 0 0 16,0 0 0-16,0 0 0 0,0 0 0 16,0 7 0-16,3 6 0 15,2-1-3-15,2 5 2 16,0 1 1-16,4 1 1 15,-2-1-1-15,-2 2 0 16,-1-5 0-16,2-1 0 0,-4-2 0 16,-1-4 0-16,-3-8 0 15,2 13 1-15,-2-13 1 16,0 0-2-16,0 0 0 16,0 0 0-16,0 0 0 0,0-8 0 15,-2-5 0-15,-3-1 0 16,0-4 0-16,-6-4 0 15,4-3 0-15,-2 2 0 16,-2-2 0-16,4 2 0 0,0 3 0 16,2 2 0-16,-2 4 0 15,1 2 0-15,3-1 0 16,1 2 0-16,2 11 0 16,-2-12 0-16,2 12 0 0,0 0 0 15,-3-9 0-15,3 9 0 16,0 0 0-16,0 0 0 15,0 0 0-15,7-3 0 0,4 3 0 16,1 0 0-16,11 0 0 16,-1 0 0-16,7-2 0 15,7-3 0-15,3-1 0 16,1 2 0-16,3-4 0 16,-4 4 0-16,1-6 0 15,-6 4 0-15,-4 2 0 0,-5 1 0 16,-5 1 0-16,-8-1 0 15,-4 3 0-15,-8 0 0 0,0 0 0 16,0 0 0-16,0 0 0 16,0 0 0-16,-6 0 0 15,-5 0 0-15,-17 0-80 16,10 0-9-16</inkml:trace>
  <inkml:trace contextRef="#ctx0" brushRef="#br0" timeOffset="15949.54">2305 9525 371 0,'0'0'6'16,"0"0"3"-16,0 0 0 16,0 0 1-16,0 0-1 0,-8-6-1 15,8 6 1-15,0 0 1 16,0 0-6-16,3 6-2 15,6-1-1-15,4 2 0 16,4-1 2-16,3 1 0 0,5-3 1 16,2 2-1-16,0-4 0 15,3 0 0-15,-2 1 1 16,-1-3-1-16,1 2-1 16,-6 1 0-16,-3-3-1 0,-3 2 0 15,-7 0 0-15,1-2 1 16,-10 0 1-16,8 8 0 15,-8-8 0-15,0 13 0 16,0-6 1-16,-5 6-1 0,-3-1 0 16,-1 5 0-16,-1 0-1 15,-1 3-2-15,-5 0 0 16,3 1 0-16,-2-2 0 0,2 0 0 16,-1-1 0-16,2-5 0 15,3-2 0-15,2 0 0 16,7-11 0-16,-12 10 0 15,12-10-12-15,0 0-32 16,0 0-41-16,7 1-2 0</inkml:trace>
  <inkml:trace contextRef="#ctx0" brushRef="#br0" timeOffset="16533.25">5981 8625 465 0,'0'0'4'0,"0"0"3"0,0 0 1 15,-2-9 1-15,2 9 0 16,0 0 0-16,-12-9-9 15,12 9 0-15,-5 9 0 16,0 6 0-16,5 3 0 0,0 5 0 16,3 5 0-16,2 1 0 15,-1 4 0-15,3-3 0 16,-2-1 0-16,4-4 0 16,-2-3 0-16,0-2 0 0,-7-5-10 15,0-2-75-15,3-1-3 16</inkml:trace>
  <inkml:trace contextRef="#ctx0" brushRef="#br0" timeOffset="16865.87">5788 8672 407 0,'0'0'7'16,"0"0"2"-16,-12-9 3 0,12 9 2 15,-13-8 0-15,13 8 1 16,-12-6 0-16,12 6 1 16,0 0-14-16,-2-11-2 0,6 8 0 15,11 0 0-15,5-1 0 16,5 0 0-16,10-2 0 16,2-5 0-16,6 7 0 15,-4-3 0-15,1-3 0 0,2 2 0 16,-9 2 0-16,-7 0 0 15,-3 1 0-15,-10 2 0 16,-4 1 0-16,-9 2 0 16,0 0 0-16,0 0 0 15,0 0 0-15,0 0 0 0,8 5 0 16,-8-5-72-16,0 0-20 16</inkml:trace>
  <inkml:trace contextRef="#ctx0" brushRef="#br0" timeOffset="18500.02">4238 7894 334 0,'0'0'5'0,"0"0"2"16,0 0-1-16,0 0 0 0,0 0 1 16,5 10 0-16,-3 0 1 15,0 4 0-15,-2 7-5 16,4 2-1-16,0 6 1 15,0 11-1-15,2 0 0 0,-1 7 0 16,-2 1-1-16,1 8-2 16,-1-7-2-16,-1 6-6 15,-2-6-5-15,0 6-6 16,0-8-6-16,0-5-14 0,0 3-27 16,0-12-10-16</inkml:trace>
  <inkml:trace contextRef="#ctx0" brushRef="#br0" timeOffset="19034.48">4300 8876 459 0,'0'0'4'0,"0"0"2"0,0 0 0 15,0 0 1-15,0 0 0 16,0 0 0-16,0 0 0 0,0 0 1 16,0 0-8-16,-5-8-4 15,5 8-12-15,-2 14-65 16,2-14-4-16</inkml:trace>
  <inkml:trace contextRef="#ctx0" brushRef="#br0" timeOffset="19632.98">4310 9128 275 0,'0'0'2'16,"0"0"-2"-16,0 0 0 15,-8 18 0-15,8-7 1 16,0 7-1-16,0 2 1 16,0 7 0-16,3 8-1 0,2 2 1 15,-3-2 0-15,3 7 0 16,0 0-1-16,0 5 1 16,-2-4 0-16,2 4 0 0,-5-8-1 15,2 3 1-15,0-2 0 16,-2 0 0-16,3-6 2 15,-3-4-3-15,0-1 3 0,0-7-2 16,0-1 1-16,0-9-2 16,0-2 0-16,0-10-1 15,0 10-4-15,0-10-10 16,0 0-12-16,0 0-27 0,0 0-12 16</inkml:trace>
  <inkml:trace contextRef="#ctx0" brushRef="#br0" timeOffset="19933.59">4342 10183 432 0,'0'0'4'0,"0"0"0"16,0 0 1-16,0 10-1 0,0-10 1 15,0 11-1-15,0-11-2 16,0 20-14-16,0-11-65 15,2 1-4-15</inkml:trace>
  <inkml:trace contextRef="#ctx0" brushRef="#br0" timeOffset="20065.66">4376 10585 464 0,'0'0'2'0,"0"0"0"0,-4 15 0 15,4-15-2-15,-3 12-10 16,3-12-66-16,3 17-4 16</inkml:trace>
  <inkml:trace contextRef="#ctx0" brushRef="#br0" timeOffset="27500.06">2019 6480 177 0,'0'0'4'0,"0"0"5"0,0 0 3 15,0 0 2-15,-11-8 2 16,11 8 3-16,0 0 1 16,-9-2 1-16,9 2-3 0,0 0-3 15,0 0-4-15,0 0-3 16,0 0-1-16,7 0-2 16,6 0-2-16,-1-3-2 0,0 3-1 15,6 0 1-15,2 0 0 16,4 0-1-16,6 0 1 15,3 0 1-15,4-1-2 16,8 1 0-16,2-3 1 16,11 0-1-16,-5-1 0 0,15 1 2 15,2 0-2-15,6 1 0 16,4 0 1-16,10-2 0 16,2 3 0-16,7 1 0 15,7 0 0-15,4 0 0 0,5 0-1 16,6 0 1-16,8 0 0 15,5 0 0-15,3 0-1 16,2 0 1-16,1 0-1 16,5-3 1-16,10-1 0 0,-1 1-1 15,0 0 1-15,6-2-1 16,-4 3 2-16,3-3-1 16,4 0-1-16,-6 0-1 15,-3-3 1-15,-8 3 0 0,-3-2-2 16,-7-3 1-16,-7 3 0 15,-12-3 1-15,-10 3-1 16,-16-1 1-16,-11 0 1 0,-15 1-1 16,-10 2 1-16,-16 0 0 15,-14 3-3-15,-5 2-12 16,-10 0-52-16,-10 0-4 16</inkml:trace>
  <inkml:trace contextRef="#ctx0" brushRef="#br0" timeOffset="28616.56">2026 5051 309 0,'0'0'4'0,"0"0"-1"16,0 0 0-16,0 0 0 16,0 0-1-16,-15 0-1 0,15 0 1 15,-18 12 1-15,14 6-4 16,-4 4 0-16,1 7 1 16,2 11 2-16,3 10-2 15,2 7 3-15,4 10 0 16,4 4 0-16,0 9 0 0,-2 1 1 15,2 4 1-15,-1 1 0 16,-1-4 2-16,1-3 0 16,-2-4-1-16,-2-6 2 15,1-7-2-15,4 3-1 0,2-14 0 16,-2-1-1-16,1-8 0 16,4-5-1-16,-3-5-1 15,-3-4 0-15,-5-11 1 0,3-2 0 16,-1-5 2-16,-4-10-1 15,0 0 0-15,0 0-2 16,0 0 0-16,0-7-5 16,0-3-2-16,-4-5-8 0,4 2-17 15,-2 1-39-15,-1-5-9 16</inkml:trace>
  <inkml:trace contextRef="#ctx0" brushRef="#br0" timeOffset="30116.55">1967 5053 169 0,'0'0'4'0,"0"0"3"0,0 0 1 16,0 0 2-16,0 0 1 16,0-10 1-16,7 8 0 15,3 2 1-15,7-3-3 0,-4 3-2 16,9 0-2-16,-2 0-1 16,12 3-1-16,-4 2-1 15,6-3-1-15,6 3 0 16,4-2-1-16,11 0 0 15,2-1 0-15,8-2 0 0,5 0 1 16,1 0-1-16,7 0 1 16,1-2-1-16,4-4 1 15,0 4-1-15,2-3 1 0,2 0 0 16,5 0-1-16,-2 0 1 16,-1 2 0-16,3-2-1 15,-2 4 0-15,-1-3 0 16,8 4 0-16,-7-2 0 0,2 2 0 15,-1-2-1-15,2 2 1 16,-1-3-1-16,-1 3 0 16,-4-2 0-16,1 2 0 15,0-3 0-15,-3 3 0 0,-5 0 0 16,1-2 0-16,-3 2 1 16,-2-3-1-16,-5 0 1 15,0 3-1-15,-1-1 0 16,-3 1 1-16,-5-6 0 0,2 6-1 15,-4-2 2-15,2-1-1 16,-5 3 0-16,-2-2 0 16,2-1 0-16,-5 3 1 15,0-2-2-15,1 2 1 16,-6-5 0-16,3 3-1 0,-6-1 0 16,4-2 1-16,-7 2 0 15,0 1 0-15,1-3 0 16,-3 3 0-16,2-3-1 0,-4 2 1 15,-3-2-1-15,1 2 0 16,0 1 0-16,-3 0 0 16,0-2-1-16,-2 4 1 15,-2-4 0-15,4 2 0 16,-7 2 0-16,0 0-1 0,-2 0 1 16,-7 0 0-16,2 0 0 15,-3 0-1-15,-2 0 1 16,-4 0 0-16,-9 0-1 0,12 0 1 15,-12 0 0-15,0 0 0 16,0 0 1-16,0 0 0 16,0 0 1-16,0 0 2 15,0 0 1-15,0 0-1 16,0 0 0-16,0 0 1 0,0 0-2 16,0 0 0-16,0 0-1 15,11 0-1-15,-11 0-1 16,0 0 0-16,0 0 0 0,0 0 0 15,12 0 0-15,-12 0 2 16,0 0-2-16,0 0 0 16,0 0 1-16,0 0 0 15,7 0-1-15,-7 0 1 16,0 0 0-16,0 0 0 0,0 0 1 16,7-5-1-16,-7 5 0 15,0 0-1-15,0 0 1 16,11-3-1-16,-11 3 0 0,0 0 0 15,5 14-1-15,-3-3 1 16,1 7-1-16,-3 4 1 16,2 5 0-16,0 5 1 15,1 6 0-15,-3 1-1 0,2 6 1 16,2 2-1-16,-1 2 2 16,3 4 1-16,-1-2 0 15,2 6 0-15,-2 0 0 16,1 5 0-16,-4 0 1 15,1 0 1-15,-3 3-1 0,0-1-1 16,0 0 1-16,-5 3-1 16,1-2 1-16,0-3-1 15,1-5 0-15,3-2 0 0,0-5-1 16,0-5 2-16,0-2-3 16,3-8 1-16,1-3 0 15,0-3-1-15,1-1 1 16,-3-8 0-16,-2-2 0 0,2-5 0 15,-2-1 2-15,0-12-1 16,0 11 1-16,0-11 0 16,0 0-4-16,0-5-5 15,0 5-16-15,3-20-55 0,-3 0-4 16</inkml:trace>
  <inkml:trace contextRef="#ctx0" brushRef="#br0" timeOffset="30965.78">6742 5269 238 0,'0'0'5'15,"0"0"5"-15,0 0 3 16,0 0 2-16,-7-10 2 0,7 10 1 16,0 0 0-16,0 0-2 15,0 0-4-15,0 0-3 16,0 0-4-16,0 0-3 15,10 7-1-15,5-1-1 0,7 1-1 16,10-2 2-16,8 2 0 16,11-5 0-16,12 1 1 15,7-3-1-15,9 0 0 16,8 0 0-16,8-5 0 0,4 0 0 16,15 0 1-16,3-4-1 15,8 3 0-15,8-1 0 16,12 0 1-16,6-3-1 15,6 4 0-15,7 2 0 16,3-4 0-16,1 3-1 0,2 3 0 16,-7-4 0-16,3 6 0 15,-6-2-1-15,-6 0 1 16,-3 2 0-16,-4-3 0 16,-10 2 0-16,-8 1 0 0,-12-4 1 15,-3 0-1-15,-12-2 1 16,-10 2 0-16,-18-2 0 15,-7-1 0-15,-17 2 1 0,-10-1 0 16,-15 5-4-16,-9-4-8 16,-10-8-50-16,-6 13-12 15</inkml:trace>
  <inkml:trace contextRef="#ctx0" brushRef="#br0" timeOffset="32433.59">6852 5819 156 0,'0'0'7'16,"0"0"3"-16,0 0 3 0,0 0 3 16,0 0 2-16,19 0 2 15,-8 0 2-15,6 0 0 16,12 3-4-16,-1-2-4 15,14 2-1-15,1 0-3 0,10-3-2 16,5 2-2-16,10-2 0 16,6 0-3-16,6 0 0 15,8-2 0-15,12-1-1 16,4-1 0-16,11 4-1 16,7-6 0-16,7 4 0 0,2-1 0 15,9 1 0-15,3 2 0 16,4-3-1-16,0 3 0 15,0 0 0-15,2 0 1 0,-1 0-1 16,-1 0 0-16,0 0 2 16,-6 0 2-16,-4 0-1 15,-5 0 1-15,-3 0 0 16,-15 0 0-16,-6 0 1 0,-14-2 0 16,-8 2 0-16,-13 0-1 15,-13-2 1-15,-14 2-1 16,-9 0 1-16,-12 0 1 15,-2 0 1-15,-11 0-1 0,-12 0 0 16,8 0-2-16,-8 0 1 16,0 0-1-16,-8-4 0 15,8 4-2-15,-12-4-1 16,12 4 0-16,-12-5 1 16,12 5-1-16,0 0 1 0,0 0-1 15,-11-10 0-15,11 10 1 16,0 0-2-16,0 0 1 15,0 0-1-15,0 0 0 16,0 0 0-16,0 0 0 0,0 0 0 16,0 0 0-16,0 0 0 15,0 0 0-15,0 0 0 16,0 0 0-16,0 0 0 0,0 0 0 16,0 0 0-16,0 0 0 15,5-2 0-15,-5 2 0 16,0 0 0-16,11-3 0 15,-11 3 1-15,0 0-1 0,14-5 1 16,-14 5-1-16,13-2 0 16,-13 2 1-16,15 0-1 15,-2 0 0-15,-1 0 0 16,4-3 0-16,2 3 0 0,3 0 1 16,0 0-1-16,2-3 0 15,2 3 0-15,0-2 0 16,-4 2 0-16,7-2 0 15,-5-1 0-15,2 3 0 0,-3-1 1 16,-5-3-1-16,1 2 0 16,-4 0 1-16,-5-1-1 15,-9 3 1-15,9 0 0 16,-9 0-1-16,0 0 1 0,0 0 0 16,0 0-1-16,0 0 1 15,0 0-2-15,0 0-3 16,0 0-6-16,-5 0-7 15,5 0-26-15,0 0-39 0,-10 3-2 16</inkml:trace>
  <inkml:trace contextRef="#ctx0" brushRef="#br0" timeOffset="32833.14">10964 5244 278 0,'0'0'2'0,"0"0"1"0,0 8 2 15,0-8 3-15,0 21 1 16,0-3 0-16,4 9 3 15,1 3 0-15,3 2-1 16,2 5-8-16,2-1-34 0,3 3-33 16,2-4-5-16</inkml:trace>
  <inkml:trace contextRef="#ctx0" brushRef="#br0" timeOffset="33833.43">7535 4878 302 0,'0'0'7'0,"0"0"3"0,0 0 4 15,-11-8 1-15,11 8 2 16,-9-5 1-16,9 5-1 16,0 0-1-16,-7-10-5 15,7 10-5-15,0 0-1 0,7 0-4 16,6 0 1-16,11 0-2 15,6 0 1-15,10 2 0 16,7-2 1-16,8 0-1 16,4 0 0-16,8-2 0 15,5-2 0-15,8-2 0 0,0 1 0 16,-1 0-1-16,6 0 1 16,-7 1 0-16,5-2-1 15,-6 2 1-15,-8 1-1 0,-6 3 0 16,-11-3 1-16,-10 3-1 15,-7-1 0-15,-8 1 1 16,-9 0-1-16,-6 0 1 16,-12 0 0-16,12 0 0 15,-12 0 0-15,0 0 0 0,0 0-1 16,0 0 1-16,0 0 1 16,0 0-1-16,0 0 0 15,0 0 0-15,0 0 1 0,0 0-1 16,0 0 0-16,0 0-1 15,0 0-1-15,0 0-4 16,0 0-5-16,0 0-11 16,-7 8-52-16,7-8-6 0</inkml:trace>
  <inkml:trace contextRef="#ctx0" brushRef="#br0" timeOffset="34485.89">8686 4632 340 0,'0'0'6'0,"0"0"3"16,0 0 4-16,0 0 2 15,-8-7 1-15,8 7 1 16,0 0 0-16,0 0-1 0,-10-10-5 15,10 10-4-15,7 0-1 16,4 5-4-16,11 0-1 16,0-1 0-16,8 3 0 15,7-1 0-15,0 1 1 0,5-2-1 16,-1 0 1-16,-2-3 0 16,-7-2 0-16,-4 3 0 15,-3-3-1-15,-8 3 1 16,-4-3-1-16,-13 0 1 0,7 7-1 15,-7-7 0-15,0 18 0 16,-2-3 0-16,-6-3 1 16,0 5 0-16,-4 0 0 15,-3 3-1-15,-2 3 1 0,-6-3 0 16,1 2-2-16,0-3 0 16,-3 2 0-16,2-4 0 15,-2-2 0-15,6-1 0 16,1-2 0-16,6-1 0 0,-1-4 0 15,6-2 0-15,7-5 0 16,-10 10 0-16,10-10-8 16,0 0-6-16,0 0-14 15,0 0-56-15,0 0-1 16</inkml:trace>
  <inkml:trace contextRef="#ctx0" brushRef="#br0" timeOffset="35202.68">7689 4677 339 0,'0'0'5'0,"0"0"4"0,0 0 4 16,0 0 1-16,0-10 2 16,0 10-2-16,0 0 0 15,0 0 1-15,0 5-6 16,-11 7-3-16,-1 6-2 0,-2 3-2 16,-6 4 0-16,-3 0 0 15,-4 3 0-15,-1-3 0 16,-4-3 0-16,2 0 0 15,0-6-1-15,-2 1 0 16,6-9 0-16,-2 3 0 0,6-4 0 16,4-2 0-16,6-3-1 15,2 1 0-15,10-3-1 16,0 0 1-16,0 0-1 16,5 3 0-16,9-3 0 0,7 2 1 15,4 3 0-15,7-2 0 16,0 4 0-16,5-2 0 15,0 5 2-15,0-3-1 16,1 3 0-16,-3-3 0 0,-5 4 1 16,-3-2-1-16,-6-1 1 15,0 2 0-15,-3-3 0 16,-6 1 1-16,0-3-1 0,-12-5 0 16,13 5 1-16,-13-5 0 15,0 0-1-15,10 6 0 16,-10-6 0-16,0 0 0 15,0 0-3-15,7 4-6 0,-7-4-27 16,18 13-48-16,-11-13-4 16</inkml:trace>
  <inkml:trace contextRef="#ctx0" brushRef="#br0" timeOffset="43101.6">10943 4382 267 0,'0'0'7'0,"0"0"5"0,0 0 1 16,0 0-2-16,0 0 2 15,0 0 0-15,-7 4 1 16,5 14 1-16,2 7-8 16,0 7-2-16,2 13-1 0,3 9 2 15,3 14-1-15,-1 6 0 16,5 5-1-16,-1 10 1 15,-1 2 1-15,2 4-1 16,-4-1 0-16,-1 3 0 16,0-2 0-16,0-2 1 0,-2-1 0 15,1-6-2-15,1-4 0 16,-3-3 0-16,2-2-1 16,-4-8-2-16,1-4 0 15,-3-8 1-15,2-5-2 0,-2-3 1 16,0-7 0-16,0-7-2 15,-2-5-1-15,-1-8-3 0,3-5-4 16,-4-4-7-16,4-13-17 16,0 12-44-16,0-12-4 15</inkml:trace>
  <inkml:trace contextRef="#ctx0" brushRef="#br0" timeOffset="43434.66">11026 5474 347 0,'0'0'7'16,"0"0"0"-16,0 0 2 16,0 0-1-16,-8 12 2 15,6 11 0-15,2 9 1 0,-2 13 0 16,2 14-6-16,-3 7 0 15,3 17 0-15,0 7-1 16,0 1 0-16,3-2-1 16,-1-2-1-16,3 0 0 0,-3-8 0 15,1-5 0-15,1-9-1 16,-1-6 1-16,-1-10-3 16,2-6-3-16,-2-11-2 0,-2-7-1 15,5-11-4-15,-5-14-6 16,0 0-10-16,2-19-31 15,-2-9-18-15,0-6-4 16</inkml:trace>
  <inkml:trace contextRef="#ctx0" brushRef="#br0" timeOffset="43635.86">11016 6024 221 0,'-2'15'8'0,"2"10"2"16,-3 8 2-16,1 6 1 16,-2 10 2-16,4 4-1 0,-2 6 2 15,2 0 0-15,0-6-7 16,0-12-5-16,2-1-13 16,2-11-36-16,-2-6-19 15</inkml:trace>
  <inkml:trace contextRef="#ctx0" brushRef="#br0" timeOffset="45067.45">10874 4288 221 0,'0'0'7'0,"0"0"0"16,0 0 3-16,0 0 2 16,0 0 0-16,0 0 1 15,7-3 1-15,-7 3 0 16,12 0-2-16,-4 0-3 0,4 0 1 15,6 3 0-15,5 1-1 16,9-1 1-16,3-3-1 16,7 3 1-16,5-3-3 15,8 0-2-15,7 0 0 16,0 0 0-16,5 0-2 0,-1 0 0 16,2-3 0-16,-1 3 0 15,1-3 0-15,-6 3 0 16,0 0-1-16,-5-1 1 15,0 1-1-15,-5 0 0 0,-2 0 0 16,-5 0-1-16,-3 0 0 16,-4 0 0-16,-6 0 0 15,0 0 0-15,-7-3-1 0,-3 0 1 16,0 3-1-16,-6-1 0 16,-2-3 1-16,-4 2-1 15,1 0 1-15,-11 2-1 16,12 0 0-16,-12 0 0 0,0 0 1 15,0 0-1-15,0 0 0 16,0 0 0-16,9 0 1 16,-9 0-1-16,0 0 0 15,11 0 1-15,-11 0-1 16,14 0 0-16,-14 0 0 0,18 0 0 16,-8 2 0-16,-1-2 1 15,7 0-1-15,-4 0 0 16,3 0 1-16,0-2 0 0,2-1-1 15,0-4 1-15,1 1-1 16,-4 2 1-16,4-1-1 16,-3 0 0-16,0 0 0 15,-5 2 1-15,3 1-1 0,-4 0 0 16,-9 2 0-16,12-6 1 16,-12 6-1-16,0 0 0 15,9 0 0-15,-9 0 1 16,0 0-1-16,0 0 1 15,0 0-1-15,0 0 0 0,0 0 1 16,0 0-1-16,-3 8 0 16,3-8-1-16,-6 7 1 15,6-7 0-15,-9 17 0 16,6-1-1-16,-1-1 0 0,1 9 1 16,-2 3-1-16,5 9 1 15,-2 3-1-15,-1 8 1 16,3 5-1-16,0 8 2 15,0 3 0-15,-3 2 1 0,3 2 0 16,-2 4 1-16,-1 1-1 16,3 3 1-16,0-3 0 15,0 2-1-15,-2-2 0 0,2 2 1 16,0-7 0-16,0 2 1 16,0-2 0-16,0-4 0 15,2 1 0-15,1-5 0 16,2-1 0-16,0-4-1 15,3 3-1-15,-4-8-2 0,4 1 0 16,-4-3 0-16,-1-3 0 16,0-4 0-16,0-3 0 15,-1-5 0-15,-2-3 0 0,0-4 0 16,0-2 0-16,0-3 0 16,0-8 0-16,-2 1 0 15,-1-6 0-15,3-7 0 16,-3 11 0-16,3-11 0 0,0 0-35 15,-10-3-48-15,10 3-4 16</inkml:trace>
  <inkml:trace contextRef="#ctx0" brushRef="#br0" timeOffset="46365.68">11033 6684 285 0,'0'0'7'16,"0"0"3"-16,0 0 3 15,-10-6 4-15,10 6 1 16,0 0 3-16,-12-10 1 15,12 10 0-15,0 0-5 0,-10-12-4 16,10 12-3-16,0 0-2 16,-3-9-2-16,3 9-2 15,0 0-1-15,13-6-1 16,-3 4-1-16,2 2 0 0,6 0 1 16,7-3-1-16,0 3 1 15,9 0 0-15,1 0-1 16,9 0 1-16,4 0-1 15,5 3 1-15,-2-1-2 0,5 0 1 16,0 3-1-16,4 1 0 16,2-4 1-16,-2 1-1 15,-1 2 0-15,1-5 0 0,2 2 0 16,-6-2 1-16,2 0-1 16,-3 0 0-16,-3 0 1 15,-3 0-1-15,1 0 1 16,-10-2-1-16,0 2 0 15,-3 0 0-15,-7 0 1 0,2 0-1 16,-2 0 1-16,-5 0-1 16,-1 0 0-16,-1 0 1 15,0 2 0-15,-7-2-1 16,0 0 1-16,-4 0-1 0,3 0 1 16,-3 0-1-16,-4 0 1 15,5-2-1-15,-1-1 1 16,1 1 0-16,-1-1 0 15,5 1 2-15,-5-4-3 0,-2 5 0 16,6-3 0-16,-16 4 0 16,14-2 0-16,-14 2 0 15,11-2 0-15,-11 2 0 0,0 0 0 16,0 0 0-16,0 0 0 16,0 0 0-16,0 0 0 15,0 0 0-15,0 0 0 16,0 0 0-16,0 0 0 0,-9-5 0 15,9 5 0-15,0 0 0 16,-12-5 0-16,12 5 0 16,-9-6 0-16,9 6 0 15,-11-6-4-15,11 6 1 16,-5-13-1-16,5 6 1 0,-2-6 0 16,-1-2 1-16,3 0 0 15,0-7 0-15,0-3 1 16,0-2 0-16,0-3 1 0,0 1 0 15,0-1 0-15,0 5 1 16,-5 3-1-16,3 5 1 16,-3 4 0-16,5 13-1 15,0 0-1-15,-13-7-7 0,13-6-65 16,0 21-7-16</inkml:trace>
  <inkml:trace contextRef="#ctx0" brushRef="#br0" timeOffset="47116.56">11543 6849 279 0,'0'0'7'0,"0"0"4"0,0 0 4 16,-5-7 4-16,5 7 1 15,-2-10 3-15,2 10 2 16,-3-10-1-16,3 10-7 0,0 0-3 16,0 0-4-16,0 0-4 15,0 14-2-15,3 11-1 16,1 11-2-16,1 13-1 15,2 14 1-15,-2 7 0 0,6 14 0 16,-6 13 1-16,2 3 0 16,-6 12 2-16,3 6 0 15,-4 1 3-15,-4 2 0 16,0 3-3-16,-5-3-4 0,-2-2 0 16,4-7 0-16,-3-3 0 15,3-12 0-15,1-6 0 16,1-9 0-16,3-13 0 0,2-10 0 15,0-6 0-15,0-13 0 16,0-11 0-16,0-9 0 16,0-7 0-16,0-13 0 15,0 0 0-15,0 0-12 0,0-13-74 16,0 1-2-16</inkml:trace>
  <inkml:trace contextRef="#ctx0" brushRef="#br0" timeOffset="48017.17">12057 6753 316 0,'0'0'10'0,"0"0"2"0,0 0 0 16,0 0 3-16,0 0-1 15,0 0 2-15,-2 7 0 16,2 11-1-16,0 14-6 15,2 7-4-15,0 18 1 0,1 11 0 16,0 13 0-16,1 11-1 16,-1 4 0-16,-1 11 0 15,1-1 1-15,-1 1-2 16,-2-3 1-16,0-3 0 0,0-1-1 16,0-9 0-16,0-4 0 15,-2-5 0-15,-1-6-2 16,-2-8-2-16,1-8 0 15,1-4 0-15,0-12 0 0,-1-4 0 16,1-11 0-16,0-1 0 16,1-6 0-16,-1-7 0 15,1 0 0-15,0-3 0 16,-1 2 0-16,-2-3-2 0,1 2-2 16,1-3 0-16,3-10 0 15,-6 14 1-15,6-14-1 16,-7 10 0-16,7-10 1 0,0 0 0 15,0 0 1-15,0 0 0 16,0 0 0-16,0 0 1 16,0 0 1-16,0 0 0 15,0 0 0-15,0 0 1 16,0 0 0-16,0 0-1 16,0 0 1-16,0 0 0 0,0 0 1 15,2 10-1-15,-2-10 1 16,3 10-1-16,-3-10 0 15,2 12 1-15,2-2-1 0,-4-10 0 16,5 18 0-16,-5-8 0 16,2-1-1-16,0 1-1 15,1-2-2-15,-3-8-4 16,2 17-7-16,-2-17-13 0,0 0-32 16,3 13-22-16,-3-13-5 15</inkml:trace>
  <inkml:trace contextRef="#ctx0" brushRef="#br0" timeOffset="48783.65">11600 8910 265 0,'0'0'6'16,"0"0"5"-16,0 0 4 15,0 0 3-15,0 0 5 0,0 0 1 16,-11 0 3-16,11 0 0 16,0 0-5-16,0 0-4 15,0 0-4-15,0 0-5 16,0 0-2-16,0 0-1 16,0 0-2-16,11 3-1 0,6-3 0 15,8 3-1-15,2-1 1 16,8-2 1-16,8 2-4 15,1-2 0-15,0 0 0 16,2 0 0-16,-7 0 0 0,1 0 0 16,-11-2 0-16,-1 2 0 15,-8 0 0-15,-8 0 0 16,-2 0 0-16,-10 0 0 16,0 0 0-16,0 0 0 0,0 0 0 15,0 0 0-15,0 0 0 16,0 0 0-16,0 0-2 15,-4 2-6-15,4-2 1 0,0 0 1 16,0 0 0-16,-8 4 3 16,8-4 2-16,0 0 2 15,0 0 2-15,0 0 0 16,0 0 0-16,0 0-1 0,0 0 1 16,0 0-4-16,0 0-4 15,0 0-23-15,0 0-52 16,0-11-2-16</inkml:trace>
  <inkml:trace contextRef="#ctx0" brushRef="#br0" timeOffset="49603">11573 3813 379 0,'0'0'8'0,"0"0"2"15,0 0 3-15,0 0 1 16,0 0 0-16,0 0 1 0,0 0 0 16,0 0-1-16,-5 8-5 15,2 10-4-15,1 7-3 16,2 7-1-16,-3 8 0 16,3 5 0-16,-3 2 0 0,3 4 0 15,0-1-1-15,0 0 0 16,3-6 1-16,2-7-1 15,-2-2 0-15,-1-5-1 16,5-5-1-16,-3-8-4 16,2-5-3-16,0-2-8 0,-6-10-14 15,0 0-53-15,2-7 1 16</inkml:trace>
  <inkml:trace contextRef="#ctx0" brushRef="#br0" timeOffset="50167.8">11568 3874 293 0,'0'0'9'0,"0"0"2"16,0 0 5-16,0 0 0 15,-11-5-1-15,11 5 3 0,0 0 1 16,0 0-1-16,0 0-5 15,13 0-5-15,6 0-2 16,2 0-1-16,8 2 1 16,4-2-2-16,4 0 0 0,3-2 0 15,2-3-2-15,0 0 0 16,-4 0 0-16,-1 0 0 16,-7 2-1-16,-5-1 0 15,-7 1 0-15,-1 3-1 16,-8 0 1-16,-9 0 1 0,12 0 0 15,-12 0 0-15,0 0 0 16,0 6 1-16,0-6 0 16,-7 14-1-16,2-4 1 0,-2 3-1 15,0 1 0-15,-1 4-1 16,0 2 0-16,4 2 0 16,1 0-1-16,1 3 1 15,2 2-1-15,0 0 0 0,0 4 1 16,2-2-1-16,1 0 1 15,1-2-1-15,0 1 0 16,0-6 1-16,0 1-1 16,-4-6 0-16,6-2 0 15,-6-2-1-15,3-6-1 0,-3-7 0 16,2 9 0-16,-2-9-2 16,0 0-2-16,0 0-5 15,0 0-7-15,-7-6-15 16,-5 0-49-16,12 6 0 0</inkml:trace>
  <inkml:trace contextRef="#ctx0" brushRef="#br0" timeOffset="50400.15">11731 4348 380 0,'0'0'6'0,"0"0"0"16,-12 0-1-16,12 0-1 16,0 0-12-16,5 0-60 15,-5 0-2-15</inkml:trace>
  <inkml:trace contextRef="#ctx0" brushRef="#br0" timeOffset="51183.64">12544 7278 366 0,'0'0'8'0,"0"0"3"15,0-11 2-15,0 11 0 16,0 0 0-16,0 0 1 15,0 0-1-15,5 18 1 0,-5 7-7 16,3 7-4-16,2 15-2 16,-3 2-1-16,0 12 1 15,6 3-1-15,-4 1-1 16,2 1 1-16,-1 1 1 0,0-3 0 16,-3-3 0-1,1-5 1-15,-1-1 0 0,0-9-3 16,-2-1-6-16,0-13-17 15,-9-2-54-15,6-5-3 0</inkml:trace>
  <inkml:trace contextRef="#ctx0" brushRef="#br0" timeOffset="51799.94">12479 7266 361 0,'0'0'8'0,"0"0"2"0,0 0 3 15,0 0-1-15,0 0 2 16,0 0-1-16,0 0 0 0,-7-3 1 16,7 3-7-16,-7 18-3 15,-3-2-2-15,2 7-1 16,-2 4-1-16,1 0 1 16,0 6-1-16,2-4 0 0,0 1 0 15,-3-3 0-15,4-7 1 16,-1-2-1-16,5-8 2 15,2-10 0-15,0 0 0 16,0 0 0-16,0 0-1 0,0-17 1 16,5-1 0-16,5-7 0 15,7 0-1-15,-1 0 0 16,0-4 0-16,5 1 1 16,-5 4 0-16,0-1 0 0,-4 3 0 15,-1 2 1-15,-2 4 0 16,-2 2 0-16,-7 2-1 15,0 12-2-15,5-13 0 16,-5 13 0-16,0 0 0 16,0 0 0-16,11 15 0 0,-2 5 0 15,1 2 0-15,3 8 0 16,4 2 0-16,3 6 0 16,0-1 0-16,2 2 0 0,1-4 0 15,-3 0 0-15,-1-6 0 16,6 1-34-16,-5-5-50 15,-3-5-3-15</inkml:trace>
  <inkml:trace contextRef="#ctx0" brushRef="#br0" timeOffset="52600.17">12398 8056 397 0,'0'0'7'0,"0"0"3"0,0 0 1 15,0 0 2-15,0 0 1 16,0 0 1-16,0 0-1 0,0 0 0 16,-9-7-7-16,9 7-2 15,0 0-1-15,6 8-4 16,6 3 0-16,-2 2 0 16,5 5 0-16,2-2 0 0,3 4 0 15,-2 2 0-15,1-3 0 16,4 2 0-16,-3 1 0 15,0-2 0-15,-5-3 0 16,-3 1 0-16,3-4 0 16,-5 1 0-16,-3-2 0 0,-2-3 0 15,1 0 0-15,-6-10 0 16,10 13 0-16,-10-13 0 16,0 0 0-16,2 8 0 15,-2-8 0-15,0 0 0 0,0 0 0 16,0 0 0-16,0 0 0 15,0 0 0-15,5-7 0 16,-5 7 0-16,7-18 0 0,-5 2 0 16,9-3 0-16,-4-9 0 15,8-4 0-15,-5-1 0 16,5 1 0-16,-5-2 0 16,2 3 0-16,-2 5 0 0,-2 2 0 15,-3 13 0-15,-3 1 0 16,-2 10 0-16,3-10 0 15,-3 10 0-15,0 0 0 0,0 0 0 16,0 0 0-16,0 0 0 16,0 10 0-16,0 3 0 15,0 9-48-15,0-22-44 16</inkml:trace>
  <inkml:trace contextRef="#ctx0" brushRef="#br1" timeOffset="63400.15">1251 4291 228 0,'0'0'3'15,"0"0"1"-15,0 0 1 0,-10-3-2 16,10 3 0-16,0 0 1 16,0 0-1-16,0 0 0 15,13-10-2-15,1 8-3 0,4-1 1 16,7-3 2-16,10 2 0 16,1-3 1-16,12-1 0 15,1 1 2-15,11-3 1 16,2 0 0-16,3-2 3 15,7-1-2-15,0 1 2 0,7 1-2 16,1-3 1-16,5 4-2 16,-1 0 0-16,8 0 1 15,-3-2-3-15,5 4 0 0,6-2-1 16,0 3 0-16,1 0-1 16,2 0 1-16,1-1-2 15,-3 3 1-15,9-3 0 16,-11 4 0-16,0-1-1 0,2-1 1 15,-2 4 1-15,0-3-1 16,2 2 2-16,2 1-1 16,-4 0 0-16,3 0 0 15,3-1 0-15,-1-3 0 0,2 6-1 16,-3 0 0-16,-7 0-1 16,1 0 1-16,-5 0 0 15,2 6-1-15,-4-3 1 16,-5 3-1-16,-2 0 2 0,0 1-2 15,2-2 1-15,-4 0 1 16,1 3-2-16,-4-4 1 16,-2 2 0-16,2 0-1 15,-4 0 1-15,-2 1-1 0,-8 0 0 16,-2 3 0-16,-2 2 0 16,-3-1 0-16,-4 1 1 15,-1 1-1-15,-3-1 0 16,1 1 0-16,-3 1 1 0,1-3-1 15,-2 0 0-15,0-1 1 16,0 3-1-16,-5-3 0 16,3 5 0-16,-4-5 0 15,-7 5 0-15,4-3 0 0,-7 2 1 16,0 1-1-16,-5 1 0 16,-1-3 0-16,1 8 0 15,-5-7 0-15,1 7 1 16,2-4-1-16,-3 3 0 0,3-2 0 15,-2-2 0-15,-3 5-1 16,3-4 0-16,-4 2 0 16,-2-1 0-16,-8 1 0 15,3-3-1-15,-8 3 1 0,1-1-1 16,-3-4 1-16,-3 4 1 16,-4-1 0-16,-5 1 0 15,1 2 0-15,-3 1 1 16,-6-1 1-16,3 3-2 0,-6 0 0 15,1-2 0-15,-6-3 0 16,1 4-2-16,-6-6 1 16,1 2 1-16,-7 0-2 15,-1 2 2-15,-3-3 0 0,-1 3-1 16,-4-2 1-16,-3-1-1 16,-2 3 1-16,-9-3-1 15,5-2 0-15,-7 3 0 16,1-4 1-16,-6 3-1 0,-1-4 1 15,-4 1 0-15,0-1 0 16,-6-1 0-16,-5 0 0 16,1-2-1-16,-1 0 0 15,-2-2 0-15,-2-1-1 16,2 1 0-16,-1-6 0 0,7 6 0 16,-4-6 0-16,3 3 0 15,1 0 0-15,-2-2 0 16,-1-1 1-16,0 1 0 0,2-1 0 15,-6 0-1-15,1 1 1 16,3-3 0-16,-3 0 0 16,-2 0 0-16,2 0 1 15,0 0-1-15,-1 0 1 0,3 0 0 16,-3 0 0-16,3 0-1 16,-4 0 0-16,-1 2 0 15,3-2-1-15,0 0 1 16,3 0 0-16,-3 0-1 0,0-2 1 15,2 2 0-15,6-5 1 16,-3 3 1-16,0-1-1 16,5-2 0-16,0 3 1 15,0-6-1-15,0 3 2 0,0-2-1 16,5-6-1-16,0 3 1 16,2-4 2-16,3-1-1 15,3-5 1-15,2 2 0 16,1-1 1-16,2-2 0 15,7 0 0-15,8-2-1 0,-2 1-1 16,5 0 0-16,1-1-1 16,2 1-1-16,-1-1 0 15,4-2 0-15,3 0 1 0,-1 4 1 16,6-4-2-16,-3-2-1 16,7 0 1-16,1 0 2 15,3 2 0-15,3-2-1 16,4 2 0-16,3-4-1 0,-2 5 1 15,9 0 1-15,2-1-1 16,0 4-1-16,2-4 0 16,9 2 0-16,-2-2-1 15,6 3 1-15,7-3-2 16,6 0 1-16,2 0 1 0,7-3-1 16,5 3 1-16,8-4-1 15,2 6 1-15,10-5 1 16,3 3-1-16,4 3 1 0,8 2 0 15,8 0 1-15,-1 5-2 16,1 0 1-16,2 3-1 16,-2 2 2-16,-4 2-4 15,-8-2 4-15,-11 7-2 0,-11-1 1 16,-10 4 0-16,-9 0 0 16,-10 0-1-16,-7 0-6 15,-8 0-58-15,0 11-6 16</inkml:trace>
  <inkml:trace contextRef="#ctx0" brushRef="#br1" timeOffset="67816.06">1519 2675 305 0,'-10'0'3'15,"-15"0"0"-15,-9 0 1 16,-13 5 2-16,-21 5-2 16,-13 4 1-16,-16 9 0 15,-23 7-1-15,-6 17-2 0,-9 12-5 16,-11 22-7-16,-8 9-15 15,-6 27-42-15,1 20-4 16</inkml:trace>
  <inkml:trace contextRef="#ctx0" brushRef="#br1" timeOffset="71566.58">881 2688 194 0,'0'0'2'0,"0"0"0"16,5-6 1-16,4 6-1 15,7-5 1-15,5 5 2 16,7-2-1-16,12 0 1 16,2-1 0-16,18 3 0 0,0-5-1 15,16 3 1-15,11-6-1 16,8 1 0-16,7-3 0 15,12-1-2-15,8 0-1 0,4-4 0 16,9 0 0-16,4-2 0 16,3 2 1-16,9-2 1 15,6-1 0-15,4-2 0 16,3 5 0-16,8 2 0 16,2-1 1-16,-1 3-2 15,6 3 0-15,-2 0-2 0,-6 1 1 16,8 1-1-16,-2 2 1 15,-7-2-1-15,12 1 0 16,-8 3 1-16,-2 0-1 0,1-1 0 16,9 2 0-16,-8-3 0 15,-5 4 0-15,-1-2 0 16,2 2 1-16,-3 0-1 16,-8 0 1-16,2 0 0 0,-7 0 0 15,0 0 0-15,-2 0 1 16,-3 0 1-16,2 0-1 15,-7 0 0-15,5 0 0 0,-2-3 1 16,-5 3-1-16,1-5 0 16,2 2 0-16,-7 2 0 15,-5-2-1-15,3 0 0 16,-1 3 0-16,-8 0-1 16,-9 0 1-16,4 0-1 15,0 0 0-15,-8 6 1 0,3-5-1 16,-5 2 0-16,-5 2 1 15,-1 0 0-15,1 0-1 16,-7 2 2-16,-6 4-1 0,-2-1 0 16,-5-3 0-16,-7 3 0 15,-1 2 0-15,-4 0 1 16,-8 3-1-16,0 0 0 16,0 0 1-16,-3 3-1 0,1-1 0 15,-6 0 1-15,4 0-1 16,-4 1 1-16,-1-3 1 15,-6 1-1-15,-5 1 1 0,0-1 1 16,-5-1 0-16,3 2-1 16,2 1 1-16,-4-3-1 15,0 2 0-15,0-2 0 16,2 2-2-16,-5-2 1 16,3 0-2-16,-4 2 1 15,-2-5 0-15,0 4-2 0,-3 1 0 16,5-2 1-16,-4 0-1 15,2-3 0-15,-3 3 0 16,4-3 0-16,-1 5 0 0,-4-4 2 16,2-1-1-16,-6 1 0 15,4 1 1-15,-6-1 1 16,3-1-1-16,-6 3 0 16,-1 0 0-16,-1-1 1 0,3 2 1 15,-3-1 1-15,1 4-1 16,-6-4 1-16,3 3 0 15,0-3 0-15,-6 2 0 0,2 0 0 16,-7 1-1 0,4-1 0-16,-3 0-1 15,0 3-1-15,-3-2 1 0,-1 1 0 16,1-1 0-16,0 2-1 16,-2-3 0-16,0 5 0 15,0-4 0-15,-3 1 0 0,1 1-1 16,-3 0 0-16,0 2 0 15,0 1 0-15,0-1 0 16,-5 0 0-16,3 0-1 16,-4 1 1-16,1-2 1 0,-2 2-1 15,0-1 0-15,2 1 1 16,-5-1-1-16,2 0 0 16,-1 0 1-16,0 1-1 0,2-3 0 15,0 1 0-15,2 3 1 16,-2-2-1-16,1 0-1 15,0 1 2-15,3-1-1 16,-2 0 0-16,0 0 0 16,0 1 0-16,3-1 0 0,-4 0 0 15,1 0 0-15,0 3 0 16,-2 0 0-16,-2 0 0 16,3-1-1-16,-6 1 0 0,-4 0-1 15,4 0 1-15,-6-3-1 16,2 0 0-16,-2-2 1 15,-1 3-1-15,-2-1 1 16,-1-2 0-16,-3 2 1 0,3 0 0 16,-8-2-1-16,8 5 1 15,-8-2 0-15,1 4 0 16,0-2-2-16,-3 1 1 16,0-1-1-16,0 1-1 15,-3 2 0-15,0 0 0 0,1 2-1 16,-4-5 1-16,-2 6 0 15,1-6 1-15,-3 6-1 16,-3-2 2-16,0 0 0 16,-2-1-1-16,-4-1 0 0,7 3 0 15,-2-1-1-15,0-1 1 16,4-1-1-16,0 0 1 16,2 2-1-16,-2-1 2 15,4-3-2-15,-1 5 3 0,-1-6 0 16,-3 1 0-16,-1 0 0 15,0-1 0-15,-4-1-1 16,-2 2 2-16,-4 2 0 0,-3 1-1 16,-3 1 0-16,-7-2 0 15,3 5-1-15,-9-2-1 16,-1 5 1-16,-4-3-3 16,-1 0 1-16,0 0-1 15,-4 2-2-15,-1 2-3 0,-3-3-1 16,-2 3-4-16,-3-6-2 15,-5 7 0-15,-2-5-14 16,-13 3-36-16,2 2-1 16</inkml:trace>
  <inkml:trace contextRef="#ctx0" brushRef="#br1" timeOffset="73101.47">44 6536 305 0,'0'0'2'16,"0"0"1"-16,5 6-2 15,-5-6 0-15,0 0 2 0,0 0 1 16,19 11 0-16,-1-7 0 15,-4 3-2-15,14 1 0 16,-1 2 0-16,10 2 1 16,8 1-2-16,2 3-1 15,8 0 1-15,-3 1-1 0,13-2 1 16,-3 5-1-16,12-5 1 16,4 7 0-16,4-5 1 0,4 1-1 15,6 1 1-15,0 2 0 16,8-2-1-16,7 3 0 15,-1 1 1-15,1-4-1 16,8 4 0-16,-2-4 0 16,9 1 0-16,2-2 0 15,3-3 1-15,1 0 0 0,3-1-1 16,5-4 2-16,4 0-2 16,-1 0 1-16,7 0 1 15,-1-3-1-15,2-4-1 0,3 2 1 16,0-3 0-16,8-2 0 15,0 0-1-15,3-7 2 16,-2 0-2-16,1-1 0 16,3-2 1-16,4 0-1 0,-4-2 0 15,-1-2 1-15,5 0-1 16,-6 0 1-16,3-1-1 16,0-3 0-16,2-2 1 15,-4-1-1-15,2-2 0 0,-1-4 0 16,2-1 0-16,2 1 0 15,-6-2 0-15,3 1 0 16,-6-1-1-16,0 1 1 0,-4 4 0 16,-2-7 0-16,-4 7 0 15,-1-3 0-15,-1 2-1 16,1-3 0-16,-3 1 1 16,5 1 0-16,0-2-1 15,3 3 1-15,-3 1-1 0,3-1 1 16,-6 3 0-16,0-3-1 15,-1-3 1-15,-7 6-1 16,-3-3 0-16,-3-4 0 16,-6 1 1-16,-1-6 0 0,-6-1 1 15,-2-2 0-15,-3-3-1 16,5-2 1-16,-5-2-1 16,1-3 0-16,2-3 0 0,-3 3-1 15,-2-3 0-15,2-2-1 16,-10 4 1-16,-2-5-1 15,-2-5 1-15,-8-1-1 16,-3 0-1-16,-2-4 0 0,-3-1-1 16,-9-3 0-16,-3 1-2 15,-7-6 0-15,-5 2-1 16,-11-1-2-16,-9-1-4 16,-8 0-3-16,-12 2-2 15,-5 1 1-15,-13 6 7 0,-2 7 0 16,-4 2 4-16,-8 12 5 15,-1 2 4-15,-5 10 6 16,3 5 2-16,-3 6 1 16,9 4-6-16,-1 2-6 15,10 13-18-15,5-14-48 0,-5 14-5 16</inkml:trace>
  <inkml:trace contextRef="#ctx0" brushRef="#br1" timeOffset="80250.28">11711 9087 271 0,'0'0'8'0,"0"0"2"16,0 0 5-16,0 0 2 15,0 0 2-15,0 0 1 16,0 0 1-16,0 0 0 0,0 0-8 16,0 0-3-16,0 0-4 15,0 9-3-15,3 8-3 16,0 6 0-16,-3 7 0 0,2 7 0 16,1 11 1-16,-1 5-1 15,-2 9 1-15,0 0 1 16,0 5-2-16,0 0 1 15,3 0-1-15,-3-3 1 0,4-2-2 16,-1-7-2-16,-1-3-3 16,5-8-3-16,-1-4-5 15,1-11-12-15,-4-4-19 16,-3-7-32-16,2-6-3 0</inkml:trace>
  <inkml:trace contextRef="#ctx0" brushRef="#br1" timeOffset="81002.71">11699 9888 304 0,'0'0'9'16,"0"0"5"-16,0 0 0 16,0 0 1-16,0 0 1 0,0 0 2 15,0 8-1-15,0 2 0 16,0 8-8-16,0 7-4 15,0 1-2-15,0 14-1 16,0 0 0-16,0 5-2 0,0 6 0 16,-5-3-1-16,5-1 1 15,-2 0-4-15,-3-6-2 16,5 0-9-16,-2-9-10 16,-4-7-37-16,6-3-15 0</inkml:trace>
  <inkml:trace contextRef="#ctx0" brushRef="#br1" timeOffset="81617.1">11488 10334 375 0,'0'0'8'0,"0"0"2"16,0 0 2-16,0 0 1 16,0 0 0-16,0-9 1 0,0 9-1 15,0 0 1-15,0 0-6 16,2 7-4-16,9 5 0 16,-2 8-1-16,1 0-1 0,3 8 0 15,4-2 1-15,3 7-1 16,-3-1-1-16,1 0 0 15,-4-5-1-15,6 1 0 16,-8-3-1-16,-1-6 1 0,1-4 0 16,-5 0-1-16,-1-5 1 15,-6-10 1-15,0 0-1 16,12 2 1-16,-5-4 0 16,1-13 0-16,2-5 1 0,5-7 0 15,2-5-1-15,6-5 1 16,1-5-2-16,-1 3 0 15,4 1 0-15,-4 3 0 16,-4 8 0-16,-3 5 0 0,-7 4 0 16,-2 8 0-16,-7 10-5 15,0 0-19-15,0 0-58 16,0 0-5-16</inkml:trace>
  <inkml:trace contextRef="#ctx0" brushRef="#br1" timeOffset="86717.19">162 11650 295 0,'0'0'6'0,"0"0"2"0,-5-10 4 15,5 10 0-15,0 0 0 16,-7-12-1-16,7 12 2 16,0 0-2-16,0 0-4 15,3 11-4-15,4-5-2 0,3 4-1 16,5 5 0-16,8 0 1 15,4 0 0-15,5 0 0 16,3-1 0-16,4 0-1 0,7 0 1 16,3-2 0-16,8 3 1 15,0 0-2-15,8 0 1 16,6-1 0-16,7 4 0 16,2 2-1-16,1 0 1 0,11 2-1 15,5 3 0-15,3-5 1 16,4 2-1-16,0 0 0 15,11 0 1-15,2-4-1 16,2 4 1-16,10-4 0 0,-2-1 0 16,4 0-1-16,6 0 1 15,-3 2 0-15,8-1 0 16,-1-2-1-16,6 0 0 16,-4-1 0-16,4-2 1 0,3-1 0 15,1-2 0-15,8-2 0 16,-5-5 0-16,8 1 1 15,0-1-1-15,0 4 1 16,4-4-1-16,2-1 1 0,-6 0 1 16,0 1 0-16,2-3 1 15,-1 0 0-15,4 0-1 16,-5-7 1-16,6-3 0 16,2 3-1-16,3-6-1 15,1-2-1-15,3 0 1 0,2 0-1 16,-8-2 1-16,3-2-1 15,-3-2-1-15,3 1 1 16,-5-5-1-16,0 4 1 0,-3-4-1 16,1-3 0-16,2 4 0 15,-7-6 0-15,2 3 1 16,-3-1-1-16,0-1 0 16,-1-1 0-16,-1 0 0 0,-7-2 0 15,2 2 0-15,-6-5 1 16,-4 3-1-16,-2-5 1 15,-5-2-1-15,0-1 1 16,-3-2-1-16,-5 0 0 0,0-4 0 16,-3 3-1-16,2-1 0 15,-6-4 1-15,-4 8 0 16,-1-4-1-16,-5 5 1 16,-8 3 0-16,-5 1 0 15,-9 6 1-15,-10 0-2 0,-11 1 2 16,-7 4-1-16,-9 1 1 15,-11 1 0-15,-10 2 0 16,-7 5-5-16,-13-5-11 0,-4 1-61 16,-5 1-4-16</inkml:trace>
  <inkml:trace contextRef="#ctx0" brushRef="#br1" timeOffset="88182.98">12428 10868 374 0,'0'0'4'0,"0"0"1"0,0 0-1 16,0 0 0-16,-11 8 0 15,11-8-1-15,-7 11-5 16,7-11-5-16,-12 7-17 0,12-7-31 15,-9 7-19-15</inkml:trace>
  <inkml:trace contextRef="#ctx0" brushRef="#br1" timeOffset="88266.43">12428 10868 361 0,'21'-11'5'16,"-21"11"2"-16,0 0-1 0,0 11 0 16,0-11-14-16,-9 16-58 15,9 0-2-15</inkml:trace>
  <inkml:trace contextRef="#ctx0" brushRef="#br1" timeOffset="89650.2">6546 5071 307 0,'0'0'5'0,"0"0"4"15,0 0 0-15,0 0-2 16,0 0 0-16,0 0-1 0,-2 17 0 15,-9 15 0-15,-1 9-6 16,-3 22 0-16,-9 19-1 16,-9 19 2-16,-9 16 2 15,-3 14 0-15,-7 6 0 16,-1-1 0-16,-1 0-2 16,4-8-8-16,3-13-7 0,2-13-16 15,16-1-36-15,-4-22-8 16</inkml:trace>
  <inkml:trace contextRef="#ctx0" brushRef="#br1" timeOffset="90016.47">8166 4464 324 0,'0'0'2'0,"0"0"0"16,0 0 0-16,-10 14-1 15,0 9 0-15,-3 10 0 0,-8 21 1 16,-7 17 0-16,-7 23-2 15,-5 16 1-15,-11 16-1 16,-4 13 3-16,-7 9 1 0,-9 4 0 16,2-2-2-16,-3-8 0 15,1-6-1-15,3-7 0 16,6-13-2-16,2-17-12 16,13-17-31-16,8-8-24 0,14-24-4 15</inkml:trace>
  <inkml:trace contextRef="#ctx0" brushRef="#br1" timeOffset="90333">10109 3664 284 0,'0'0'2'0,"0"0"4"16,-5 4 4-16,5 14-1 15,-7 12 1-15,-3 14 0 0,-5 17 1 16,-11 25 1-16,-1 17-1 16,-15 26-5-16,-2 12 0 15,-16 15-2-15,-2 11 0 0,-13-2-3 16,1 1-3-16,-6-5 1 15,3-7-4-15,0-8-2 16,5-17-9-16,5-15-10 16,10-13-30-16,12-21-14 0</inkml:trace>
  <inkml:trace contextRef="#ctx0" brushRef="#br1" timeOffset="90599.52">11881 3227 424 0,'0'5'1'0,"-10"20"-1"16,-8 13 0-16,-9 19 1 0,-8 14 0 15,-4 16 0-15,-7 20 1 16,-5 14 0-16,-4 12-2 16,-5 2-6-16,3-4-48 15,-4 8-20-15,0-8-4 0</inkml:trace>
  <inkml:trace contextRef="#ctx0" brushRef="#br1" timeOffset="90917.13">9987 2539 444 0,'0'0'0'0,"0"0"-2"0,0 0 1 16,-10 10-1-16,5 17 1 15,-4 20-1-15,-11 32 1 16,-10 21 1-16,-12 28-1 0,-15 21 0 16,-13 22-1-16,-17 10-5 15,-7 5-7-15,-11-5-12 16,1-20-45-16,2-6-7 15</inkml:trace>
  <inkml:trace contextRef="#ctx0" brushRef="#br1" timeOffset="91149.63">8648 2616 483 0,'-15'17'1'0,"-12"27"-2"15,-18 18 1-15,-12 25 0 16,-15 22-3-16,-13 25-3 16,-14 16-6-16,-5 20-11 15,-1 4-55-15,6-24-3 0</inkml:trace>
  <inkml:trace contextRef="#ctx0" brushRef="#br1" timeOffset="91400.14">7162 2489 481 0,'-10'0'0'0,"-7"10"1"16,-6 18-1-16,-4 9 1 15,-8 22-1-15,-2 16 0 0,-13 23 1 16,-8 22-1-16,-3 21-6 16,-1 3-7-16,-5 9-16 15,5-5-51-15,-13-9-2 16</inkml:trace>
  <inkml:trace contextRef="#ctx0" brushRef="#br1" timeOffset="91633.86">5878 2541 449 0,'0'0'2'0,"-16"-4"1"15,4 4 1-15,-2 0-1 16,-9 7 1-16,-4 20 0 16,-6 21-1-16,-9 15-2 15,-5 29-6-15,-13 17-9 16,-9 22-35-16,-11 16-32 16,-7 1-2-16</inkml:trace>
  <inkml:trace contextRef="#ctx0" brushRef="#br1" timeOffset="91850.22">4071 2635 457 0,'-12'10'1'0,"-11"18"-1"15,-12 9-1-15,-4 20 1 16,-13 15-2-16,-8 19-9 0,-14 16-34 16,-13 19-33-16,2 6-3 15</inkml:trace>
  <inkml:trace contextRef="#ctx0" brushRef="#br1" timeOffset="92050.27">2677 2626 454 0,'-9'12'1'0,"-14"13"0"15,-5 12-1-15,-4 15 1 0,-10 15-3 16,-10 15-9-16,-10 13-53 15,-12 28-14-15</inkml:trace>
  <inkml:trace contextRef="#ctx0" brushRef="#br1" timeOffset="92265.71">1771 2394 454 0,'-11'4'0'0,"-14"23"1"15,-10 19 0-15,-9 22-1 16,-11 16 0-16,-9 28-3 0,-9 6-14 16,-9 24-61-16,13 4 0 15</inkml:trace>
  <inkml:trace contextRef="#ctx0" brushRef="#br1" timeOffset="92600.75">873 2670 350 0,'0'0'4'0,"0"0"1"16,-19 0-1-16,3 18-1 16,-11 7-13-16,-8 21-54 15,-2 27-6-15</inkml:trace>
  <inkml:trace contextRef="#ctx0" brushRef="#br2" timeOffset="102749.53">5768 13982 410 0,'0'0'6'0,"0"0"2"15,2-11 3-15,-2 11 1 0,0-17 1 16,-2 7 0-16,-3 0 1 15,-5 0 1-15,-4 0-6 16,-2 5-9-16,-1 4 0 16,-5 1 0-16,-4 6 0 15,4 7 0-15,-5 4 0 0,-2 8 0 16,3 2 0-16,2 10 0 16,-1 1 0-16,5 1 0 15,8 0 0-15,1 1 0 16,9-2 0-16,4-4 0 0,11-6 0 15,7-6 0-15,7-5 0 16,3-5 0-16,12-6 0 16,-2-5 0-16,2-1 0 0,3-7 0 15,-5-3 0-15,-1 1 0 16,-3-6-11-16,-4-8-55 16,-10 13-21-16</inkml:trace>
  <inkml:trace contextRef="#ctx0" brushRef="#br2" timeOffset="103316.58">6044 14162 498 0,'0'0'3'0,"0"0"0"15,0 0 1-15,0 0-1 0,0 0-3 16,2 4 0-16,-2-4 0 16,0 18 0-16,0-8 0 15,0 3 0-15,0-4 0 16,3 4 0-16,5-3 0 0,6-5 0 16,4-3 0-16,1-2 0 15,6-10 0-15,-2-2 0 16,2-3 0-16,-3-3 0 0,-5 4 0 15,-1-4 0-15,-9 6 0 16,0 0 0-16,-7 12 0 16,3-10 0-16,-3 10 0 15,0 8 0-15,0-1 0 16,0 11 0-16,2-2 0 0,5 9 0 16,4 3 0-16,3 4 0 15,9 0 0-15,-1 7 0 16,3 1 0-16,-3 5 0 15,-2-1 0-15,-3 6 0 0,-9-1 0 16,-5 1 0-16,-6 0 0 16,-17-3 0-16,-5 2 0 15,-10-4 0-15,-9-3 0 16,-6-3 0-16,-7-6 0 0,-1-6 0 16,-1-5 0-16,3-10 0 15,3-3 0-15,8-9 0 16,3-6 0-16,17-6 0 15,6-1-58-15,13-17-30 0,6-6-2 16</inkml:trace>
  <inkml:trace contextRef="#ctx0" brushRef="#br2" timeOffset="103599.6">6285 13650 392 0,'0'0'6'0,"0"0"2"16,0-16 4-16,0 16 3 15,2-7 1-15,-2 7 0 16,5-11 0-16,-5 11 0 0,0 0-5 16,6 13-8-16,-1 8-3 15,2 6 0-15,0 7 0 16,4 11 0-16,5 4 0 15,0 8 0-15,0-3 0 16,3-1 0-16,2-1 0 0,-5-9-2 16,6 1-30-16,18-15-54 15,-22-4-4-15</inkml:trace>
  <inkml:trace contextRef="#ctx0" brushRef="#br2" timeOffset="103783.75">6587 13937 485 0,'0'0'3'0,"0"0"1"16,0 0 0-16,3 4 1 0,-3 7 0 15,0 1 0-15,3 6-5 16,-3-2 0-16,0 7 0 16,0 2 0-16,0-3 0 15,7-12-58-15,1 9-30 0,-3-4 0 16</inkml:trace>
  <inkml:trace contextRef="#ctx0" brushRef="#br2" timeOffset="104499.72">6749 13912 484 0,'0'0'1'0,"0"0"-1"15,0 0 1-15,0 0-1 16,0 10 1-16,0 0 0 0,0 2 0 15,0 3 0-15,3 4-1 16,-3-1-1-16,6 2-3 16,-2-3-2-16,1-2-1 15,-2-5-1-15,4 0 0 0,-7-10 1 16,9 4 1-16,-9-4 3 16,11-4 3-16,-4-9 2 15,-4-1 3-15,4-6 0 16,-1-5 1-16,1 6-1 15,-2-6 0-15,-1 5-1 0,1 4-3 16,-2 8-1-16,-3 8-1 16,0 0 1-16,13-4-1 15,-13 4 1-15,17 12-1 0,-7-1-1 16,5-1-1-16,2-6 0 16,7 2-4-16,4-4-1 15,4-2-1-15,4-8 0 16,-2-1 3-16,1-4 3 0,-5-2 4 15,0-2 4-15,-9 0 5 16,-5 2 1-16,-7-3 2 16,-6 3 0-16,-3 4-1 15,-12 0-3-15,0 7-3 16,-11 4-2-16,2 0-1 0,-5 4-2 16,4 10 0-16,-3 2-1 15,5 4 0-15,5 0 0 16,5 1-2-16,7 0 1 0,6-4-1 15,10-2 0-15,3-7-1 16,9-6 1-16,3-4-1 16,2-11 1-16,2-10 0 15,0-3 1-15,-4-9 1 0,-3-6 0 16,-6-9 1-16,-8-5-1 16,-7-4 2-16,-6-8 0 15,-13 2 0-15,-7-5 1 16,-3 6 0-16,-7 5 1 0,2 6 1 15,0 11-5-15,5 13 0 16,5 9 0-16,8 17 0 16,7 11 0-16,5 17 0 15,7 15 0-15,13 6-4 0,2 11-19 16,-16 8-61-16,61 2-3 16</inkml:trace>
  <inkml:trace contextRef="#ctx0" brushRef="#br2" timeOffset="104965.69">7398 13723 467 0,'0'0'3'16,"0"-9"0"-16,0 9 2 16,0-17 0-16,0 9 0 0,0-2 0 15,0 10 1-15,13-15-1 16,-1 13-2-16,3 2 1 15,2 4-4-15,1 4 0 0,5 4 0 16,-4 4-3-16,1-2 0 16,-1 3-1-16,-3 1 0 15,-4-5 0-15,-4-1 0 16,-1-2 1-16,-7-10 2 16,0 0 2-16,0 0 2 0,0 0-1 15,-7-13 1-15,1-7-1 16,-1 0 0-16,2-2-1 15,3 0-2-15,2-5-2 16,0 5-6-16,0-2-8 0,4 8-14 16,6-1-11-16,6 4-5 15,-4 5 2-15,3 4 5 16,-3 4 14-16,-1 0 15 16,3 2 16-16,-7 6 20 0,4 4 14 15,-9 5 2-15,5-2 2 16,-2 6-7-16,-2-4-10 15,3 7-11-15,-3-7-7 0,6 3-8 16,-5-8-15-16,6-12-54 16,0 8-12-16</inkml:trace>
  <inkml:trace contextRef="#ctx0" brushRef="#br2" timeOffset="105600.23">8084 13518 497 0,'0'0'2'0,"-6"-3"0"16,-3 3 0-16,-6 3 0 16,-2 1 1-16,-6 7 0 0,-1 3-3 15,-3 1 0-15,-1 6 0 16,3 1 0-16,7 2 0 16,9-1 0-16,4-1-3 15,5-5-4-15,12-5-2 0,8-6-3 16,10-6 0-16,5-2-1 15,2-8 1-15,0-10 2 16,1-3 3-16,-6 2 6 0,-5-4 3 16,-7 0 3-16,-10 4 3 15,-5 6 0-15,-5 1 0 16,-7 3 0-16,-10 10-2 16,4 1-3-16,-2 0-3 15,-6 9 0-15,12 1-3 0,-3 2 1 16,7 1-1-16,5-3 0 15,0 0 1-15,7 0 0 16,5-3 1-16,4-1 0 16,3-6 0-16,1 0 1 0,3-6 1 15,4-3 0-15,-3-7 1 16,4 1 0-16,-1-7 2 16,0 0 0-16,1-7 1 15,-3-7 0-15,0-3-1 0,-6-10 1 16,1-6-1-16,-8-8-1 15,-4-7 0-15,-5-7-2 16,-3-1 1-16,-8 4-1 0,-4 8 1 16,-6 9-1-16,1 10-1 15,-1 16 0-15,-1 23 0 16,1 14 1-16,4 29-1 16,1 17 0-16,8 14 0 15,5 17 0-15,12 5 1 0,11 7 0 16,11-1 0-16,12-8 1 15,11-11-2-15,2-11 0 16,9-14-3-16,1-13-3 16,-5-10-5-16,-2-15-16 0,-14-5-57 15,-4-4-3-15</inkml:trace>
  <inkml:trace contextRef="#ctx0" brushRef="#br2" timeOffset="106451.1">7436 14462 484 0,'0'0'4'0,"0"0"0"16,-8-10 0-16,8 10 1 16,-17-3-1-16,-1 3 2 15,-1 10-6-15,-9 8 0 0,1 7 0 16,-1 9 0-16,1 11 0 16,2 3 0-16,11 3 0 15,3-4 0-15,11-2 0 16,13-3 0-16,12-10 0 15,10-10 0-15,9-7-9 0,4-15-24 16,9 0-51-16,7-11-4 16</inkml:trace>
  <inkml:trace contextRef="#ctx0" brushRef="#br2" timeOffset="106732.95">7806 14652 425 0,'0'0'5'0,"-11"6"3"0,2 1-2 16,-7 3 2-16,0 5 1 15,-7 3-1-15,4 1 1 0,-6 1-1 16,4-1-4-16,12-3-2 16,4-2-1-16,5-14 0 15,14 10-1-15,9-10 1 16,9-13-1-16,3-1 1 0,2-6 1 16,2-2 0-16,-7-6 1 15,2 4 1-15,-12-3 0 16,-7 4-4-16,-10 3 0 15,-5-2 0-15,-10 8 0 16,-8 1 0-16,-4 5 0 0,-6 6 0 16,7 2-8-16,-4 0-27 15,0 10-49-15,13-3-3 16</inkml:trace>
  <inkml:trace contextRef="#ctx0" brushRef="#br2" timeOffset="107450.48">8020 14518 445 0,'0'0'4'0,"0"0"1"16,2 6 0-16,-2-6 1 16,0 12 1-16,0-12-1 0,0 20 1 15,-2-10-1-15,2-10-2 16,-8 13-3-16,8-13-1 16,0 0 1-16,0 0-1 0,0 0 0 15,15-13 1-15,-5-1-1 16,5-4 0-16,-1-5 1 15,4 1 0-15,-3 2-1 16,-2 3 0-16,-1 5 0 0,-5 2 0 16,-7 10 0-16,13-6 0 15,-13 6 0-15,5 10 0 16,2 0 0-16,3 4 0 16,5-8 0-16,10 2-2 15,-1-6 1-15,12-2 0 0,3-10-1 16,8-10 0-16,1-4 1 15,1-11 0-15,-4-4 2 16,-3-6 2-16,-8-3 1 16,-11-1 0-16,-13 0 2 0,-10 2-3 15,-15 3-3-15,-12 3 0 16,-5 12 0-16,-10 6 0 16,-1 16 0-16,1 7 0 0,3 22 0 15,6 10 0-15,13 14 0 16,13 10 0-16,7 11 0 15,12 5 0-15,15 5 0 16,10 2 0-16,6-3 0 16,2-1 0-16,-4-2 0 0,0-7 0 15,-9-5 0-15,-10-6 0 16,-7-10-11-16,-10-11-1 16,-7-7-3-16,-8-11 0 15,-5-12-1-15,-5-6 0 0,-7-16 0 16,2-12 2-16,0-9 4 15,5-8 2-15,0-5 4 16,5-5 2-16,5 0 3 16,8 3 1-16,2 2 1 0,7 4 2 15,3 11 1-15,8 5 1 16,-3 7 1-16,-1 5 1 16,-2 7 0-16,4 2 1 15,-7 8 0-15,2 3-1 0,-11 0-1 16,14 10-2-16,-4 0-4 15,-2 3-5-15,2-1-13 16,2 9-48-16,6-13-17 16</inkml:trace>
  <inkml:trace contextRef="#ctx0" brushRef="#br2" timeOffset="107833.52">8968 14253 482 0,'0'0'2'0,"0"0"0"16,-9-7 0-16,-6 7 0 15,-5 0 0-15,-3 0 1 0,-7 7-1 16,-2 1 0-16,-3 4-1 16,3 4-1-16,0 1-1 15,9 3 0-15,7-6-1 0,1 1 1 16,15 0-1-16,4-2 0 16,11-3 0-16,8-1 1 15,3-1 0-15,10-2 1 16,-1 0 0-16,2 5 1 0,0-3 0 15,-5 9 0-15,3-3 1 16,-8 3-1-16,-4 5 0 16,-9 6 0-16,-3-1-1 15,-11 5 0-15,-3-1 0 0,-12-5 0 16,-8 2 0-16,-4-9 0 16,-8-5 1-16,3-6 1 15,0-8 2-15,3-12 0 16,11-13 1-16,7-15-5 15,14-14 0-15,17-11 0 0,17-4 0 16,13-10-48-16,22-3-37 16,13-2-1-16</inkml:trace>
  <inkml:trace contextRef="#ctx0" brushRef="#br2" timeOffset="108801.31">4680 16127 353 0,'12'0'1'0,"23"-8"1"15,15-5 3-15,27-6 4 16,27-9 2-16,36-4 2 16,31-9 1-16,35-12 1 0,22-3 0 15,26-9 1-15,21-4-4 16,17-1-1-16,11-4-2 15,12-1-1-15,0-1-1 0,9-1 0 16,-6 5-4-16,-13 6-3 16,-11 1 0-16,-24 8 0 15,-24 10 0-15,-35 7 0 16,-31 7 0-16,-44 14 0 16,-36 7 0-16,-43 10 0 0,-42 6 0 15,-40 14 0-15,-47 6 0 16,-33 11 0-16,-36 5 0 15,-31 12 0-15,-36 2-11 0,-26 9-1 16,-24 3 1-16,-20 11 0 16,-16 2 2-16,-16 9 4 15,-8 2 5-15,-10 7 3 16,10 2 2-16,15-5 1 0,14 1 0 16,28-11 1-16,36-10 0 15,35-14-2-15,44-11-3 16,39-15-1-16,42-16 0 15,40-15 0-15,41-10 1 16,43-18 0-16,40-15 1 0,35-13-1 16,43-9 2-16,34-14-2 15,35-4-2-15,28-9 0 16,23-3 0-16,15 4 0 16,3 1 0-16,5 3 0 0,-7 12 0 15,-15 8 0-15,-24 11 0 16,-28 11 0-16,-37 5 0 15,-33 16-83-15,-42 10-8 16</inkml:trace>
  <inkml:trace contextRef="#ctx0" brushRef="#br2" timeOffset="114265.95">13127 2177 271 0,'0'0'6'0,"0"11"4"16,3 6 4-16,0 7 0 15,5 9 2-15,-4 8-1 16,8 16 0-16,-1 13 2 15,-2 7-4-15,6 12-7 16,3 13-2-16,0 7 0 16,-6 19 2-16,0 8-1 0,-4 13 0 15,-6 13-1-15,-2 10 0 16,0 16 1-16,-4 4-1 16,-5 11-3-16,2 2 0 0,2 16-1 15,0 2 0-15,5 9 1 16,5 11 0-16,5 5 1 15,5 12 1-15,2 7-1 0,6 16 1 16,-3 7 1-16,-1 14 1 16,1 9-1-16,-2 10 2 15,-1 13-1-15,-4 41 1 16,2-23 0-16,-3 5-1 0,-2 10 0 16,0 8-1-16,-1 3-1 15,2 10 0-15,-4-1 0 16,0 2-3-16,1 3 0 15,-2 5 0-15,1 1 0 16,-2-5 0-16,-3-3 0 0,0-9 0 16,1-11 0-16,2-35 0 15,-5 11 0-15,2-20 0 16,-2-20-10-16,3-29-5 16,-3-31-18-16,0-28-42 0,3-23-11 15</inkml:trace>
  <inkml:trace contextRef="#ctx0" brushRef="#br2" timeOffset="114366.31">13553 16998 375 0,'0'0'3'16,"0"0"0"-16,0 0-4 0,0 0-30 15,-12 6-36-15,1-9-5 16</inkml:trace>
  <inkml:trace contextRef="#ctx0" brushRef="#br3" timeOffset="127068.44">19379 15334 464 0,'0'0'0'0,"0"0"0"16,0 0 1-16,0 0-1 0,0 0-4 15,0 0-13-15,0 0-61 16,0 0 0-16</inkml:trace>
  <inkml:trace contextRef="#ctx0" brushRef="#br3" timeOffset="130932.71">15454 11984 214 0,'0'0'5'0,"0"0"3"15,0 0 4-15,0 0 3 16,0 0 3-16,0 0 2 0,0 0 0 16,0 0 2-16,0 0-5 15,-12-4-3-15,12 4-4 16,0 0-5-16,0 0-2 15,0 0-1-15,0 0-1 16,0 0 1-16,14 0-1 0,4 0 2 16,4 0 0-16,10-4 1 15,15 0 1-15,11-2-1 16,11 0-1-16,13-1 0 16,8-3-1-16,9 0-1 0,10-3 0 15,10 1 0-15,1 1-1 16,4 3 0-16,10-5 0 15,3 1-1-15,-1-1 1 0,6 3 0 16,5-3 0-16,-4 1 0 16,4 2 0-16,-2-2 0 15,-7 2 0-15,-3 2 0 16,-11 4 0-16,-4-1 0 16,-16-3 0-16,-12 6 0 0,-12-4 0 15,-18 4 1-15,-16 2 0 16,-11-2 2-16,-10-1-3 15,-13 2-12-15,-12 1-59 16,0 0-3-16</inkml:trace>
  <inkml:trace contextRef="#ctx0" brushRef="#br3" timeOffset="131800.28">15346 12032 227 0,'0'0'0'15,"0"0"1"-15,0 0 1 16,0 0 6-16,13 7 3 0,-3 1 4 16,10 4 2-16,8 0 1 15,6 4 2-15,8 0 1 16,18 7-1-16,4-2-3 16,14 7-2-16,9 0-5 0,5 2-1 15,5 2-1-15,9 2-2 16,6 1-1-16,-5 0-2 15,5 4-1-15,-6-7 1 16,2 8-3-16,-7-5 2 0,1 2-2 16,-7 0 1-16,-11-3-1 15,-7 1 0-15,-5-4 0 16,-13-2 0-16,-6-7 0 16,-11 0-2-16,-12-4 1 0,-7-3-4 15,-9-8 1-15,-3 0-4 16,-11-7-13-16,0 0-45 15,0 0-12-15</inkml:trace>
  <inkml:trace contextRef="#ctx0" brushRef="#br3" timeOffset="132350.26">17250 12683 293 0,'0'0'4'15,"0"0"-2"-15,0 0 1 16,0 0 1-16,0 0 3 16,7 0 2-16,4 3 0 0,3 0 1 15,13-1-2-15,6 0 0 16,12-2 1-16,4 3-2 16,16-3-2-16,12 0 0 15,9 0-2-15,12-3 0 0,8-1 0 16,14-2 0-16,-1 1-1 15,13 3 0-15,2-3 0 16,-5 2 0-16,10 1-1 0,1-3 0 16,-7 5 0-16,2-3-1 15,-3 3 1-15,-2-2-1 16,0 2 0-16,-6-3 0 16,-9 1 0-16,-8 2 0 0,-10-3 0 15,-5 1 0-15,-20 0 1 16,-10 2-1-16,-17-3 1 15,-8 3 0-15,-15 0 1 16,-7 0-1-16,-15 0-2 0,0 0-7 16,0 0-11-16,0 7-40 15,-9-7-15-15</inkml:trace>
  <inkml:trace contextRef="#ctx0" brushRef="#br3" timeOffset="132950.1">18433 11618 336 0,'0'0'4'0,"0"0"-1"15,0 0 0-15,0 0 0 16,0 7 3-16,7 3 4 16,3 5 0-16,10 5 3 15,5 3-4-15,10 9 0 0,14 5 2 16,8 4 0-16,16 4-3 15,11 3-1-15,8 1-1 16,10 3-1-16,14-2 1 16,6-3-1-16,8 2-1 0,-1-2-1 15,5 0 0-15,-5 0-1 16,-3-4-1-16,-4-1 0 16,-12 0-2-16,-13-7 1 15,-12-1 0-15,-19-6 0 0,-11-6-1 16,-15-5 1-16,-13-2 0 15,-12-8-3-15,-10 3-12 16,-5-10-63-16,-20 5-2 16</inkml:trace>
  <inkml:trace contextRef="#ctx0" brushRef="#br3" timeOffset="133734.5">15625 12241 257 0,'0'0'8'0,"0"0"2"15,-8-8 3-15,8 8 1 0,0 0 0 16,0 0 0-16,-9-8 1 16,9 8 1-16,-5 16-4 15,3 2-4-15,-1 12 1 0,-1 9-1 16,4 14 0-16,0 13 1 15,9 17 0-15,3 10-1 16,3 9-1-16,1 12 1 16,8 8-1-16,-6 7 1 0,3 7 0 15,2 4 0-15,-9 12 1 16,2 2 0-16,-4 9-1 16,1 4-1-16,-1 3-7 15,1 5 0-15,-4 5 0 16,8-2 0-16,-1-4 0 15,1-4 0-15,3-7 0 0,-2-9 0 16,-2-12 0-16,2-12 0 16,-3-10 0-16,-2-24 0 0,-4-14-25 15,-1-32-44-15,-4-3-18 16</inkml:trace>
  <inkml:trace contextRef="#ctx0" brushRef="#br3" timeOffset="134332.97">17203 12832 384 0,'0'0'3'0,"0"0"0"0,0 0 0 16,0 5 3-16,0 12 1 15,0 13 2-15,0 14 2 16,0 18 1-16,0 23-3 15,3 21 1-15,1 21 1 0,4 17 1 16,-1 13-3-16,1 17 1 16,-1 2-1-16,-2 6-6 15,-3 10-3-15,-2-9 0 16,-2 6 0-16,-5-6 0 0,-3-3 0 16,2-7 0-16,0-2 0 15,-1-9 0-15,1-7 0 16,3-12 0-16,0-17 0 0,0-10 0 15,3-17 0-15,2-14 0 16,-2-24-6-16,2-14-49 16,0-11-33-16,2-19-1 15</inkml:trace>
  <inkml:trace contextRef="#ctx0" brushRef="#br3" timeOffset="134920.24">20073 12666 414 0,'0'0'2'0,"0"0"0"16,0 0 1-16,0 0 1 15,0 12 2-15,2 11 2 0,3 19 2 16,0 15 1-16,8 25 0 15,1 19-1-15,-1 23 1 0,2 22-1 16,5 12-1-16,-1 16-9 16,-1 9 0-16,2 8 0 15,-5 5 0-15,0-1 0 16,-1-2 0-16,-2-9 0 16,-1-1 0-16,-6-14 0 0,-3-13 0 15,1-23 0-15,-3-18 0 16,0-19-17-16,2-21-70 15,-2-21-3-15</inkml:trace>
  <inkml:trace contextRef="#ctx0" brushRef="#br3" timeOffset="135049.62">20207 15593 511 0,'0'0'0'0,"0"0"0"15,0 0 0-15,0 0-2 0,0 0-9 16,0 0-20-16,10-9-50 15,-7-1-4-15</inkml:trace>
  <inkml:trace contextRef="#ctx0" brushRef="#br3" timeOffset="136282.79">17160 12175 262 0,'0'0'6'0,"0"0"4"16,0 0 4-16,0 0 3 15,0 0 2-15,0 0 1 0,0 0 3 16,0 0 2-16,0 0-5 15,0 0-2-15,-9 10-4 16,9-10-2-16,0 0-1 16,-8-13-1-16,4-1-2 15,-1-5-2-15,4-12-2 0,-4-3-1 16,3-11-1-16,-3-9-1 16,2-13 1-16,3-8-2 15,-2-9 1-15,0-12-1 0,-1-9 0 16,1-6 0-16,-4-10-1 15,1-6 1-15,-2-9-2 16,0-5 1-16,0-7 0 16,-4-4 0-16,4-4 1 15,-3-3 0-15,-1-4 1 0,2-6 0 16,-1 1 0-16,0-3 1 16,0-5-1-16,-2 1 0 0,0-1 1 15,4 2-4-15,-2 0 1 16,5 6-2-16,2 0-2 15,-2 7 0-15,3 6 0 16,-1 5 1-16,1 11-1 16,-3 11 2-16,-2 9 0 0,-1 10 2 15,-2 9 1-15,0 13 0 16,0 11 1-16,0 12-2 16,3 6-4-16,5 14-10 15,-3 11-27-15,5 7-37 0,0 8-2 16</inkml:trace>
  <inkml:trace contextRef="#ctx0" brushRef="#br3" timeOffset="138267.16">18010 12032 177 0,'0'0'4'16,"0"0"4"-16,0 0 4 16,0 0 1-16,0 0 2 15,0 0 1-15,5 7 2 0,-5-7 1 16,0 0-4-16,3 13-4 15,-3-13-1-15,0 0-1 16,0 10-3-16,0-10 0 16,0 0 1-16,0 0 1 0,0 0 3 15,0 0 0-15,0 0 2 16,0 0 1-16,0 0 0 16,0-5 0-16,-3-5 0 15,3-8-1-15,-2-3-3 0,2-7 0 16,0-9-2-16,0-6-2 15,0-4 0-15,0-12-1 16,5-6-2-16,-3-6-1 16,3-9-1-16,-3-1 1 0,4-11-2 15,-6-2 0-15,0-8 0 16,0-1-2-16,-2-4 1 16,-4-2 0-16,1-5 0 0,-2 0 1 15,0-2-1-15,-1-4 1 16,5 1 2-16,-2-5-1 15,3 3 0-15,2-3-1 16,0 1 2-16,0-2-2 16,0-1 0-16,2 2 0 0,3 1 0 15,-2 1 0-15,0 1 0 16,-1 2 0-16,3 2 0 16,-5 4 0-16,0 1 0 15,0 3 0-15,0 5 0 0,0 3 0 16,0 3 0-16,-2 4-2 15,2 5 0-15,0 0 0 16,0 5 1-16,2 7 0 16,3 1 1-16,2 3 0 0,-2 4 1 15,3 7-1-15,-1 5 1 16,0 5 0-16,1 5-1 16,0 7 0-16,-3 8 1 0,-3 3-1 15,3 4 0-15,-3 10 1 16,-2 1-1-16,0 14 1 15,3-14 1-15,-3 14-2 16,0 0 0-16,0 0 0 16,0 0 0-16,0 0 0 0,0 0-2 15,-5 9 1-15,5-9 1 16,0 0 0-16,0 0 0 16,0 0 1-16,-2 7-1 15,2-7 0-15,0 0 0 0,0 0 2 16,0 0-2-16,0 0 0 15,0 0 0-15,0 0 0 16,0 0 0-16,0 0 0 16,0 0 0-16,0 0 0 0,0 0 0 15,-5-7 0-15,5 7 0 16,0 0 0-16,0 0 0 16,-5-9 0-16,5 9 0 0,0 0 0 15,0 0 0-15,-6-9 0 16,6 9 0-16,0 0 0 15,0 0 0-15,0 0 0 16,0 0 0-16,0 0 0 16,0 0 0-16,0 0 0 0,0 0 0 15,-7-10 0-15,7 10 0 16,0 0 0-16,0 0 0 16,0 0 0-16,0-10 0 15,0 10 0-15,0 0 0 0,-5-12 0 16,5 12 0-16,-2-12 0 15,2 12 0-15,-8-16 0 16,8 16 0-16,-4-16-2 16,4 16-1-16,-9-18 1 0,9 18-1 15,-2-10 1-15,2 10 0 16,-5-10 1-16,5 10 1 16,0 0 1-16,0 0 1 0,-2-10 1 15,2 10 0-15,0 0 0 16,0 0 0-16,-5-10-3 15,5 10 0-15,-10-7 0 16,10 7 0-16,-16-7 0 0,16 7 0 16,-11-7 0-16,11 7 0 15,-13-3 0-15,13 3 0 16,-12-4 0-16,12 4 0 16,-13 14-64-16,13-14-22 0</inkml:trace>
  <inkml:trace contextRef="#ctx0" brushRef="#br3" timeOffset="141417.44">14959 7020 253 0,'0'0'4'15,"0"0"2"-15,0 0 0 0,0 0 4 16,0 0 0-16,0 0 3 16,3-10 1-16,-3 10 4 15,0-14-2-15,0 2-1 16,0-1 0-16,0-10 0 16,-3-2-3-16,3-4 0 0,0-8-1 15,0-9-2-15,0-5-1 16,0-9-2-16,0-11 0 15,-5-4-1-15,3-9-2 16,-4-5 0-16,4-6 0 0,-5 1-1 16,2-4-1-16,1 1 1 15,4 3 0-15,0 2 0 16,0 6-1-16,0 6 0 16,0 8 0-16,4 3-2 0,1 10-1 15,-3 6 0-15,3 7 0 16,-5 6 1-16,2 7-1 15,-2 7 1-15,4 3-1 0,-4 6 2 16,0 7 0-16,0 10-1 16,0-12 0-16,0 12 0 15,0 0 0-15,0 0 0 16,0 0-1-16,0 0-2 16,0 7-3-16,0-7-5 0,0 11-5 15,0-11-12-15,0 8-31 16,0-8-21-16,0 11-4 15</inkml:trace>
  <inkml:trace contextRef="#ctx0" brushRef="#br3" timeOffset="142399.75">14932 5117 162 0,'0'0'4'0,"0"0"6"16,0 0 1-16,-4-8 3 16,4 8 1-16,0 0 3 0,4-11 0 15,-4 11 1-15,18-6-4 16,-4 6-3-16,6 0-2 16,8 0-3-16,9 0 1 0,5 0-3 15,8 0 0-15,7 3-1 16,10 0-1-16,2 2 0 15,5-3-1-15,5 2 0 16,5 0 0-16,5-2 0 16,1 3-1-16,7-2 0 0,2-1 0 15,7-2 0-15,9 3 0 16,-3-1 0-16,10-2 1 16,-1 0-1-16,4 0 0 15,4 0 0-15,2 0 0 0,3 0 1 16,-10 2-2-16,11 1 1 15,-4-3 1-15,-2 3-2 16,-2-1 1-16,1 0-1 16,-10 1 0-16,1 0 1 0,0-1-1 15,-6-2 0-15,-7 0 1 16,-3 0-1-16,-9 0 0 16,-10-2 0-16,-2-1 0 15,-12 0 1-15,-11-1-1 16,-9-2 0-16,-8 2 0 0,-7 1 1 15,-3-2 1-15,-9-2-1 16,-5 3 1-16,-2-7 0 16,-5 5 1-16,-1-1-1 15,-10 7 0-15,9-9 1 0,-9 9-1 16,3-13-1-16,-3 13 0 16,0-7 0-16,0 7 0 15,0 0-1-15,0-10 0 0,0 10-1 16,0 0 1-16,0 0-1 15,0 0 0-15,0 0 0 16,0 0-1-16,0 0 1 16,-5 7-1-16,2 3 0 0,-1 8 0 15,-1 6 0-15,2 9 0 16,1 11 2-16,0 8 0 16,-2 17 5-16,4 12 0 15,0 7 1-15,6 8 1 16,1 6-1-16,3 5 1 0,-1-3-1 15,2 0 1-15,-5-5-3 16,0-2 0-16,-1-9 0 16,-5 2 0-16,0-7 2 0,0 0-1 15,0-1-1-15,-3-5 0 16,1-6 0-16,-4-4-1 16,5-5-1-16,-4-8 0 15,0-7-1-15,-1-7 1 0,2-15 0 16,1-3 0-16,1-8 0 15,-3-3 1-15,5-11 0 16,0 0 0-16,0 0-1 16,0 0 1-16,0 0-1 15,0 0-1-15,0 0 0 0,0 0 0 16,-5-8-3-16,5 8-6 16,0 0-17-16,3-7-55 0,1-3-4 15</inkml:trace>
  <inkml:trace contextRef="#ctx0" brushRef="#br3" timeOffset="145466.37">14946 7025 225 0,'0'0'2'16,"0"0"0"-16,0 0 1 0,8-5 3 15,4 5 0-15,9-3 2 16,4 2 0-16,14-5 2 15,10 5 2-15,9-5-2 16,8 3-1-16,10-1 0 0,8 0-1 16,6 3 1-16,11 1-2 15,1 0-1-15,5 0-1 16,5 1 0-16,0 6-1 0,12-3-2 16,5 2 1-16,0-2-1 15,1 3 0-15,9-2 0 16,3 2 1-16,-6 1-1 15,6-1-1-15,-3-1 0 16,0-2 0-16,-3 2 0 0,4-2-1 16,-6-4 1-16,0 0 0 15,-2 0-1-15,2 0 1 16,-8 0-1-16,-9 0 1 16,-4 0 0-16,-14-2 0 0,-10 0 0 15,-10 2 3-15,-17-3 1 16,-7 0 1-16,-15 1 1 15,-8 0 1-15,-7 2 1 16,-7-3 0-16,-11 3 0 0,-7 0-2 16,0 0-1-16,0 0 0 15,0 0-3-15,0 0 1 16,0 0-1-16,0 0 0 16,0 0 1-16,0 0 0 0,0 0-1 15,0 0 1-15,0 0-1 16,0 0 0-16,0 0-1 15,5-8 0-15,-5 8-3 0,0 0-2 16,0 0-6-16,0 0-16 16,-19 3-55-16,19-3-2 15</inkml:trace>
  <inkml:trace contextRef="#ctx0" brushRef="#br3" timeOffset="146599.64">19128 5782 181 0,'0'0'9'0,"0"0"5"16,0 0 4-16,0 0 4 15,0 0 2-15,0 0 0 16,0 0 0-16,0 0 0 16,0 0-9-16,0 0-4 0,0 0-2 15,0 0-5-15,18 0-2 16,1 0 0-16,11 2-2 15,11 3 2-15,13-2-1 0,13-1 1 16,17-2-1-16,8-2 1 16,18-6-1-16,9 3 0 15,15-5 0-15,13 0-1 16,9 0 0-16,6-3 1 16,7 2-1-16,10 1 0 0,5 5 0 15,5-2 0-15,0 2 0 16,-10 2-2-16,1 0-1 15,-8 1-3-15,-8 2-2 0,-18 0 0 16,-12 2-2-16,-17 4 1 16,-12 1-6-16,-15-2-15 15,-28 0-36-15,-11 2-5 16</inkml:trace>
  <inkml:trace contextRef="#ctx0" brushRef="#br3" timeOffset="147765.85">19069 6342 244 0,'0'0'3'0,"0"0"1"16,0 0 0-16,0 0 1 0,0 0 3 15,0 0 2-15,4-6 1 16,-4 6 2-16,18-4-1 15,-9 4 0-15,7-5 1 16,7 5-2-16,3-3-1 16,10-2-1-16,8 3-2 0,4-1-2 15,14-4-1-15,7 2-1 16,10-3-1-16,6 0 0 16,9 1 0-16,6 0-1 0,9 2 0 15,8-5 1-15,5 6-1 16,2-7 1-16,10 4-1 15,3 0 0-15,2-1-1 16,5 1 1-16,-5-3 0 0,-2 4-1 16,-1 1 0-16,-9 1 0 15,-8 1 1-15,-4 2-1 16,-11-2 0-16,-5 0 0 16,-9 0 0-16,-6 1 0 0,-8 0 0 15,-5 2 0-15,-9-4 0 16,-7 4 1-16,-10-1-1 15,-6 1 1-15,-9 0 1 0,-8 0 1 16,-6 0 1-16,-6 0 0 16,-10 0 1-16,9 0 0 15,-9 0 0-15,0 0 0 16,0 0-1-16,0 0 0 16,0 0-1-16,0 0 0 0,0 0-1 15,0 0-1-15,0 0 0 16,0 0-1-16,0 0 0 15,0 0-1-15,0 0 1 16,0 0 0-16,0 0 0 0,0 0-1 16,-5 0-2-16,5 0-2 15,0 0-2-15,0 0-4 16,-4 9-6-16,4-9-4 16,0 0-9-16,0 10-10 0,0-10-31 15,0 0-8-15</inkml:trace>
  <inkml:trace contextRef="#ctx0" brushRef="#br3" timeOffset="148634.43">22592 5826 243 0,'0'0'8'0,"0"0"6"16,8-4 2-16,-8 4 4 0,9-3 3 15,-9 3 1-15,9-8 2 16,-9 8 0-16,0 0-8 15,9-7-5-15,-9 7-4 16,3 5-2-16,-1 5-4 16,0 2-1-16,3 5-1 15,0 3 0-15,3 8 0 0,-2-4 0 16,3 6-1-16,-2-2 1 16,1-3-1-16,2-4 0 15,-6-1 1-15,4-3-1 0,0-1 1 16,-3-4 0-16,-5-12 1 15,4 15-1-15,-4-15 1 16,0 0 1-16,5 10-1 0,-5-10 0 16,0 0 0-16,0 0 0 15,-7 0 0-15,7 0 0 16,-15 0-1-16,15 0 0 16,-15-3-1-16,8 1 0 0,-6 2 1 15,2 0-1-15,-1 0 0 16,-2 0 0-16,0 2 0 15,-4 3 0-15,0-3 0 16,-1 6 0-16,1-3-1 16,1-2 1-16,-3 4 0 15,-1-2-1-15,7 0-1 0,-6 0-2 16,5 0-4-16,-2-3-12 16,5 2-58-16,-1 4-2 0</inkml:trace>
  <inkml:trace contextRef="#ctx0" brushRef="#br3" timeOffset="150199.85">16162 9136 416 0,'0'0'4'0,"0"0"1"0,0 0 0 16,0 10 1-16,0-10 0 15,-5 15 1-15,3 2 1 0,-1 4 0 16,1 5-2-16,2 11 0 16,0 8 1-16,0 11-1 15,0 7 0-15,5 8 0 16,2 6-1-16,-2 10-1 0,-3-1-4 15,3 9 0-15,-3 1 0 16,-2 1 0-16,3 5 0 16,0-6 0-16,-1 1 0 15,-2-6 0-15,3-1 0 16,-1-11 0-16,1-5 0 0,-1-10 0 16,0-9 0-16,1-7 0 15,-1-11 0-15,1-8 0 16,-3-8 0-16,0-7 0 15,0-14 0-15,0 0 0 0,0 0-22 16,-8-14-62-16,4 0-4 16</inkml:trace>
  <inkml:trace contextRef="#ctx0" brushRef="#br3" timeOffset="151001.28">16097 9255 366 0,'0'0'8'0,"0"0"3"15,3-12 0-15,-3 12 3 16,0-13 1-16,0 13 2 0,2-12 1 16,-2 12 1-16,3-8-7 15,-3 8-2-15,0 0-2 16,0 0-6-16,0 0-2 15,-5 5 0-15,0 8 0 0,-8 6 0 16,1 6 0-16,0 4 0 16,-6 4 0-16,0 2 0 15,1-1 0-15,0-1 0 0,2-4 0 16,2-6 0-16,3-6 0 16,3-4 0-16,2-5 0 15,5-8 0-15,0 0 0 16,0 0 0-16,0 0 0 15,0-19 0-15,5 0 0 0,5-9 0 16,1-4 0-16,5-5 0 16,2-3 0-16,-1-2 0 15,6-2 0-15,-3 4 0 16,-3-3 0-16,-2 10 0 0,0 2 0 16,-6 4 0-16,1 7 0 15,-2 6 0-15,-8 4 0 16,0 10 0-16,0 0 0 15,10 2 0-15,-6 18 0 0,2 2 0 16,4 8 0-16,2 5 0 16,1 8 0-16,5-2 0 15,1 4 0-15,4-6 0 16,1 3 0-16,-2-7 0 0,6 2-54 16,-3 3-35-16</inkml:trace>
  <inkml:trace contextRef="#ctx0" brushRef="#br3" timeOffset="151967.04">15829 10679 417 0,'0'0'6'0,"0"0"2"0,0 0 2 15,0 0 1-15,7 0 1 16,-7 0-1-16,0 0 2 16,8 10 0-16,-8-10-5 0,10 12-6 15,-3 0-2-15,6 3 0 16,1 0 0-16,4 6 0 15,4 4 0-15,0 0 0 0,1-2 0 16,2 2 0-16,-1-3 0 16,0 3 0-16,0-5 0 15,-7 0 0-15,1-2 0 16,-3-4 0-16,-5-1 0 0,-6-4 0 16,-4-9 0-16,10 13 0 15,-10-13 0-15,0 0 0 16,0 0 0-16,8 10 0 15,-8-10 0-15,0 0 0 0,0 0 0 16,0 0 0-16,0 0 0 16,0 0 0-16,5-5 0 15,-5 5 0-15,2-15 0 16,1 1 0-16,-1-7 0 0,3-3 0 16,0-4 0-16,0-7 0 15,3 4 0-15,1-7 0 16,0 4 0-16,3 4 0 15,-3 5 0-15,3 0 0 0,-1 6 0 16,-1 4 0-16,-3 5 0 16,6 4 0-16,-13 6-31 15,12 3-59-15</inkml:trace>
  <inkml:trace contextRef="#ctx0" brushRef="#br3" timeOffset="156049.85">15854 10649 348 0,'0'0'6'16,"0"0"5"-16,0 0 2 0,-7-12 2 16,7 12 1-16,-9-11 2 15,9 11 1-15,-9-8 0 16,9 8-5-16,0 0-5 0,0 0-3 16,0 0-2-16,0 0-1 15,0 8-2-15,0 5-1 16,13 2-1-16,-4 5 0 15,8 7 1-15,3 0 0 16,5 1 0-16,3 2 1 0,-1-1-1 16,3-1 1-16,-3 1-1 15,0-1 1-15,-4-2-1 16,-1-1 1-16,-5-2 1 0,-1-1 0 16,-2-4 1-16,-3-4-3 15,-2-1 0-15,-2-1 0 16,-7-12 0-16,16 11 0 15,-16-11 0-15,0 0 0 0,7 0 0 16,-7 0 0-16,0 0 0 16,2-11 0-16,-2 11 0 15,0-14 0-15,0 3 0 16,0 1 0-16,3 0 0 16,-3 3 0-16,0 7 0 0,0-14 0 15,0 14 0-15,0-16 0 16,0 16 0-16,2-14 0 15,-2 4 0-15,3 0 0 16,1-5 0-16,5-3 0 0,-2-4 0 16,5-3 0-16,1-1 0 15,1-5 0-15,4-1 0 16,-3 1 0-16,5-3 0 16,-6 7 0-16,-1 2 0 0,-1 6 0 15,-3 6 0-15,-2 1 0 16,-5 5 0-16,-2 7 0 15,0 0 0-15,0 0 0 0,0 0 0 16,0 0 0-16,0 0 0 16,0 0 0-16,0 0 0 15,0 0 0-15,0 0 0 16,0 0 0-16,0 0 0 16,0 0 0-16,0 0 0 0,0 0 0 15,0 0 0-15,0 0 0 16,0 0 0-16,0 0 0 15,-9 9-76-15,9-9-16 0</inkml:trace>
  <inkml:trace contextRef="#ctx0" brushRef="#br3" timeOffset="157334.6">19703 5331 285 0,'0'0'7'0,"0"0"4"16,0 0 1-16,0 0 2 0,0 0 0 16,0 0 0-16,0 0 1 15,0 0 0-15,0 0-6 16,0 0-3-16,12-3 0 16,1 1 0-16,6 2-1 0,1 0 0 15,12-3 1-15,5 1 2 16,11-1-4-16,1 3 0 15,6-5 0-15,7 3-1 16,5 0 0-16,5-4-1 0,5 1 0 16,3-2 0-16,2 0 0 15,2-1-1-15,1 1 0 16,-3-3 0-16,-5 3 0 0,-10 2 0 16,-5 0 0-16,-10-1 0 15,-10 4 1-15,-7 0-1 16,-8 2 1-16,-9 0 0 15,-6 0 0-15,-12 0 1 16,13 0-1-16,-13 0 1 0,0 0-1 16,0 0 0-16,0 0 0 15,0 0-1-15,0 0 1 16,0 0-1-16,0 0 0 16,0 0 1-16,0 0-1 0,-5 2 0 15,5-2 0-15,0 0 0 16,0 0-1-16,0 0-1 15,-8 0-4-15,8 0-5 0,0 0-6 16,0 0-22-16,0 0-46 16,0 0-2-16</inkml:trace>
  <inkml:trace contextRef="#ctx0" brushRef="#br3" timeOffset="158000.38">20965 5101 322 0,'0'0'7'0,"0"0"4"16,-10-9 2-16,10 9 4 16,0 0 0-16,-8-7 1 0,8 7 0 15,0 0 0-15,0 0-6 16,0 0-4-16,15 0-1 15,-3 3-3-15,11 0-1 16,2 1-1-16,3 6 1 0,4-5-1 16,2 2 0-16,1 1-1 15,0-3 0-15,-3 0 0 16,-5-2 0-16,1 4 0 16,-8-4 0-16,-5 2-1 15,-3-5 1-15,-12 0-1 0,13 2 2 16,-13-2-2-16,0 0 1 15,2 10 1-15,-2-10-1 16,-2 10 0-16,-3 0 0 16,-8 2 0-16,3 2 1 0,-8 4-1 15,2 0 0-15,-10 4 0 16,4 0 0-16,-8 0 1 16,3 1-2-16,-3 0 3 0,3-4-3 15,2-2 0-15,3-2 0 16,1-2 0-16,9-1 0 15,0-5 0-15,12-7 0 16,-13 11 0-16,13-11 0 0,0 0 0 16,0 0 0-16,0 0 0 15,0 0-8-15,6 7-48 16,9-7-30-16,-3-6-1 16</inkml:trace>
  <inkml:trace contextRef="#ctx0" brushRef="#br3" timeOffset="158765.65">19891 5182 365 0,'0'0'7'15,"0"0"4"-15,0-15 1 0,0 15 2 16,3-12 1-16,-3 12 0 16,0-13 0-16,0 13 0 15,0 0-7-15,-5-2-2 16,5 2-4-16,-16 15 0 0,4 2-2 15,-2 3 1-15,-9 5-1 16,1 0 1-16,-1-1 0 16,-7 1 0-16,-2-5 1 15,0 0-1-15,-5-3 0 0,2-2 0 16,3-2 2-16,2-4 0 16,0-2-1-16,10-1 0 15,3-1 0-15,3-3 1 0,14-2-3 16,0 0 0-16,0 0 0 15,0 0 0-15,21-2 0 16,-1 2-3-16,10 0 3 16,-6 2 0-16,9 3 0 15,2 2 1-15,0 6-1 0,-3-1 2 16,-2 6-2-16,-5-8 0 16,5 4 0-16,-4-1 0 15,-3-3 0-15,0 0 0 16,-7 0 0-16,2-6 0 0,0 4 0 15,-6-3 0-15,-2-2 0 16,0 1 0-16,-10-4 0 16,10 3 0-16,-10-3 0 15,0 0 0-15,0 0 0 0,0 0 0 16,7 2 0-16,-7-2 0 16,13 5-2-16,-13-5-83 15,17 0-2-15</inkml:trace>
  <inkml:trace contextRef="#ctx0" brushRef="#br3" timeOffset="165333.12">23425 8878 335 0,'0'0'8'0,"0"0"2"16,0 0 2-16,0 0 1 15,0 0 1-15,0 0 1 16,0 0 0-16,0 0 2 15,0 0-8-15,0 0-1 0,0 0-1 16,0 0 0-16,7-2-1 16,3 2 0-16,3-2-1 15,3-1-1-15,7-2 0 16,0 0-1-16,4 0-1 0,1 0 0 16,1 0-1-16,-4-3-1 15,0 3-1-15,-5 1-1 16,-6 1-2-16,-7 1 0 0,-7 2-1 15,0 0-2-15,0 0-4 16,-12 2-10-16,0-7-42 16,-3 8-18-16</inkml:trace>
  <inkml:trace contextRef="#ctx0" brushRef="#br3" timeOffset="175216.48">22547 5413 235 0,'0'0'7'15,"0"0"4"-15,-5-15 2 16,5 15 3-16,-2-20 2 0,0 9 3 16,-1 0 0-16,1 1 2 15,2-2-4-15,0 12-5 16,-3-13-1-16,3 13-4 16,0 0-3-16,0 0-1 0,-5 13-3 15,5 12 3-15,0 6-2 16,0 11-1-16,5 8 1 15,3 12 1-15,-4 5 0 16,8 4 0-16,-1 4 2 16,3-1-5-16,-1-2 1 0,-1 0 0 15,4-5-1-15,-6-3 1 16,4 1-2-16,-3-11 1 16,-2 0 0-16,-2-9 0 15,2-5 1-15,-5-6 0 0,-4-4-1 16,0-8-1-16,0-5-1 15,0 0-4-15,0-17-3 16,-4 8-6-16,-5-8-15 0,9 0-50 16,-9-8-2-16</inkml:trace>
  <inkml:trace contextRef="#ctx0" brushRef="#br3" timeOffset="177416.47">22471 5313 65 0,'0'0'3'0,"0"0"0"15,0 0 3-15,0 0 1 16,2 5 0-16,-2-5 0 16,0 0 2-16,0 0-2 15,0 0-1-15,0 0-2 0,0 0-1 16,0 0-1-16,0 0 0 16,0 0 1-16,0 0-7 15,10 10-13-15,-10-10-22 16,13 10-6-16</inkml:trace>
  <inkml:trace contextRef="#ctx0" brushRef="#br3" timeOffset="178665.64">22438 5385 192 0,'0'0'8'16,"0"0"5"-16,-2-9 4 0,2 9 3 16,0 0 0-16,0 0 0 15,0-9 0-15,0 9 2 16,0 0-7-16,10-1-4 0,4-2-1 15,9-1-2-15,4 1-1 16,13-7 0-16,14 2-1 16,9-7-1-16,8 1 0 15,14-4-2-15,5 0 0 16,2-3-2-16,2 3 1 0,-5-2-1 16,-9 5 1-16,-13 1-1 15,-9 4 0-15,-17 0 1 16,-6 6-1-16,-15 0 1 0,-8 4 0 15,-12 0 1-15,0 0-1 16,0 0 0-16,0 0 0 16,0 0 0-16,0 0 0 15,0 0-1-15,0 0 0 16,0 0-2-16,0 0-1 0,0 0-3 16,0 8-4-16,0-8-6 15,0 13-9-15,0-13-16 16,0 14-20-16,0-14-20 15</inkml:trace>
  <inkml:trace contextRef="#ctx0" brushRef="#br3" timeOffset="179365.7">23593 5222 90 0,'0'0'5'0,"0"0"4"0,0 0 0 16,0 0 2-16,0-11 5 16,0 11 0-16,0 0 2 15,0 0 3-15,0 0-5 16,0 0 0-16,8-8-1 16,-8 8 0-16,0 0-1 0,0 0 1 15,0 0 0-15,0 0 0 16,0 0 0-16,0 0-2 15,0 0-2-15,10 0-1 16,-10 0-2-16,0 0-4 0,0 0-1 16,0 0-2-16,0 0 1 15,0 0-2-15,10 8 0 16,-10-8 0-16,5 8 0 0,-5-8 0 16,8 13 0-16,-8-13 1 15,5 12-1-15,-3-2 1 16,0 0 1-16,1 5 1 15,2 4-1-15,-5 9 3 16,2 6 1-16,3 9 0 0,0 4 1 16,0 7 0-16,0 8-1 15,2 0 1-15,1 2-1 16,2 1-1-16,-3-6-1 16,3 3-1-16,1-6-1 0,-4-4 0 15,3 1 0-15,-3-8-1 16,1-1 1-16,-3-5-1 15,2-6 0-15,-2-3 1 0,0-6 0 16,-1-3-1-16,0-4 0 16,-2-2-2-16,-2-8-3 15,0 3-8-15,0-10-11 16,-8 5-55-16,8-5-3 0</inkml:trace>
  <inkml:trace contextRef="#ctx0" brushRef="#br3" timeOffset="180183.06">22592 6557 297 0,'0'0'6'0,"0"0"3"15,10 0 3-15,-10 0 2 16,20 0 2-16,-5 0 2 16,5 3 1-16,5-3 0 0,1 0-5 15,13 0-3-15,2 0-1 16,12 0-3-16,7 0-2 15,9-3 0-15,11-1-2 16,4-2 1-16,5-1-2 0,-2 2 1 16,3-2-2-16,-8-2 1 15,-10 5-1-15,-8-1 0 16,-11 2 0-16,-19 3 0 16,-8 0 0-16,-11 0 0 15,-15 0 1-15,0 0-1 0,0 8 0 16,-8-6-2-16,-4 0-4 15,-4-2-15-15,-2 3-58 16,9-3-4-16</inkml:trace>
  <inkml:trace contextRef="#ctx0" brushRef="#br3" timeOffset="181083.75">21608 5117 283 0,'0'0'6'0,"0"0"4"15,0 0-1-15,0 0 2 16,0 0 2-16,0 0 0 16,0 0 1-16,15 6 2 15,5 1-6-15,5 3-3 0,7 5-1 16,8 0-1-16,10 1-1 15,1 2-1-15,7 2 0 16,1 0-1-16,6-3-1 0,2 1 1 16,-3-1 0-16,2 0-1 15,-2 1 0-15,-4-1 1 16,-8-2-1-16,-5 0 1 16,-7-3 0-16,-10 1 0 15,-5-3 0-15,-11 0 1 0,-3-5 1 16,-11-5-2-16,2 7-2 15,-2-7-2-15,0 0-7 16,-7 5-21-16,7-5-45 16,-11 0-4-16</inkml:trace>
  <inkml:trace contextRef="#ctx0" brushRef="#br3" timeOffset="182433.85">21501 5061 178 0,'0'0'8'15,"0"0"6"-15,0 0 2 16,-10-2 3-16,10 2 2 0,-7 0 2 15,7 0 1-15,-13-8 0 16,13 8-7-16,0 0-5 16,-9-5-3-16,9 5-1 0,0 0-2 15,9-5 1-15,4 5-2 16,12 0 0-16,2 0 0 16,6-3 1-16,14 3 0 15,5-4 0-15,5 1-1 16,10-2 0-16,5 1-2 0,6-2 0 15,-2-1 0-15,6 2 0 16,0-2-1-16,0-1-1 16,0 3 0-16,0 0 0 15,-5-2 0-15,-7 2 0 0,-3-1 0 16,-10 2-1-16,-7 1 1 16,-11 1 0-16,-6-3-1 15,-8 5 1-15,-7-3 0 16,-9 1-1-16,1 2 1 0,-10 0-1 15,7 0 1-15,-7 0-1 16,0 0 0-16,0 0 0 16,13 5 1-16,-13-5-1 0,0 0 1 15,0 0-1-15,0 0 0 16,10 5 0-16,-10-5-1 16,0 0-1-16,0 0-1 15,0 0-2-15,0 0-1 16,0 0-1-16,0-5 1 0,0 5-1 15,0 0 0-15,0 0-1 16,0 0-1-16,0 0 0 16,0 0 0-16,0 0 2 15,0 0-2-15,0 0 0 0,0 0-1 16,4-8 0-16,-4 8 2 16,0 0 0-16,0 0 1 15,0 0 1-15,0 0 0 16,0 0 3-16,0 0 0 0,0 0 3 15,0 0 0-15,0-10 0 16,0 10 1-16,0 0 2 16,0 0 1-16,-9-7 1 15,9 7 3-15,0 0 2 0,0 0 1 16,0 0-1-16,0 0-1 16,0 0 0-16,0 0 0 15,0 0-2-15,5 0 0 16,-5 0-3-16,17 14 0 0,0-3 2 15,3 3 0-15,10 6 1 16,5-3 0-16,4 3-1 16,9 0 1-16,7-2-1 15,1-3 0-15,2-1-1 0,1-1-1 16,-1-1-2-16,-4-2 0 16,-9 0 0-16,-7-5 0 15,-12 2-3-15,-10-1-2 16,-4-1-6-16,-12-5-17 0,-17 2-52 15,1 3-1-15</inkml:trace>
  <inkml:trace contextRef="#ctx0" brushRef="#br3" timeOffset="183183.9">21479 5203 305 0,'0'0'6'15,"0"0"4"-15,0 0 2 16,0 0 1-16,0 0 1 0,0 0 1 16,0 0-1-16,0 0-1 15,0 0-6-15,0 6-3 16,0 9-1-16,0 8-3 15,3 3-1-15,-1 12 3 0,3 2 0 16,2 1 1-16,0 2 0 16,4 1 0-16,-4-1-1 15,1-6 1-15,1-3 2 16,-1-10-4-16,0 4 1 0,-1-8 0 16,-2-3-2-16,-3-1-2 15,-1-4-3-15,-1-2-4 16,0-2-11-16,0 0-33 15,0-8-21-15,0 11-8 0</inkml:trace>
  <inkml:trace contextRef="#ctx0" brushRef="#br3" timeOffset="183668.27">21494 6228 302 0,'0'0'7'15,"0"0"2"-15,0 0 2 0,0 0-2 16,0 4 2-16,5 6-1 16,-3 5 2-16,0 6 0 15,4 0-7-15,2 9-1 16,-4 2-1-16,4 5 0 0,-1 1 0 16,-1-2-2-16,-2-3-2 15,-1-2-6-15,-1-7-9 16,-2-10-38-16,3 9-18 15</inkml:trace>
  <inkml:trace contextRef="#ctx0" brushRef="#br3" timeOffset="184384.41">21638 6470 235 0,'0'0'7'0,"0"0"6"16,0 0 3-16,-8-10 2 16,8 10 3-16,0 0 1 0,-10-12 0 15,10 12 2-15,-9-7-5 16,9 7-8-16,0 0-2 15,0 0-4-15,0 0-1 16,0 0-1-16,0 0-1 0,17 9 1 16,1 1 1-16,9 0-1 15,10 5 2-15,11-3 1 16,6 4-1-16,10-1 1 16,11 4-1-16,2-5-1 0,5 2 0 15,0-1-1-15,0 0-2 16,-5-3 1-16,-7 0-1 15,-6 0 0-15,-11 1 0 16,-9-3-1-16,-12 0 1 16,-9-2-1-16,-5-4 1 0,-9-1 0 15,-9-3-3-15,0 0-4 16,0 0-17-16,-18 2-57 16,18-2 0-16</inkml:trace>
  <inkml:trace contextRef="#ctx0" brushRef="#br3" timeOffset="184517.35">22646 6676 482 0,'0'0'3'0,"0"0"0"15,0 0 0-15,0 0-1 16,0 0-3-16,0 0-17 16,0 0-60-16,6-3-3 15</inkml:trace>
  <inkml:trace contextRef="#ctx0" brushRef="#br3" timeOffset="185583.15">23089 5735 215 0,'0'0'8'0,"0"0"3"15,0 0 6-15,0 0 1 16,0 0 3-16,0 0 2 16,0 0 1-16,0 0 0 15,3-10-6-15,-3 10-5 0,0 0-4 16,0 0-3-16,7 4-2 16,4 2-2-16,5 4-1 15,7-1 0-15,12 4 1 0,11 4 0 16,9 3-1-16,7 2 1 15,13 5-1-15,7 1 1 16,10 7-2-16,6 2 0 16,8 2 0-16,6 3-1 15,6 5 0-15,7 0 1 0,7 6-2 16,-1-4 1-16,-2 0 1 16,-4-1 0-16,-8-3-1 15,-11-6 0-15,-11-2 0 0,-11-5 0 16,-19-9-1-16,-15-7 0 15,-11 0 1-15,-9-9-4 16,-12-2-15-16,-6 2-52 16,-12-7-2-16</inkml:trace>
  <inkml:trace contextRef="#ctx0" brushRef="#br3" timeOffset="186466.29">22976 6072 235 0,'0'0'7'0,"0"0"2"0,0 0 2 16,0 0-1-16,0 0 1 15,0 0 2-15,0 0 1 0,12 0 2 16,0 5-6-16,0 2-1 15,10 0-1-15,2 6 0 16,12 1 2-16,4 4-4 16,12 5-2-16,10 2 1 15,3 1-2-15,15 6-2 0,7 4 0 16,9 3 0-16,6 0-1 16,13 3 1-16,1 2-1 15,3 2 1-15,8-2-1 16,3 1 0-16,-6 0 0 0,0 1-1 15,-7-5-1-15,-8 3-4 16,-5-7-7-16,-6-2-10 16,-15-8-24-16,-5 0-21 0,-21-4-3 15</inkml:trace>
  <inkml:trace contextRef="#ctx0" brushRef="#br3" timeOffset="187516.46">22960 5873 135 0,'0'0'8'0,"0"0"5"15,-6-10 5-15,6 10 8 0,0 0 3 16,-7-12 4-16,7 12 1 16,-5-10 1-16,5 10-7 15,0 0-2-15,0 0-7 0,0 0-6 16,0 0-4-16,0 7-3 16,0 6-2-16,0 4-2 15,5 3-2-15,-2 5 0 0,1 5 0 16,5-3 0-16,-5 3 0 15,4-6 0-15,-4 3 0 16,5-7 0-16,-4 0-2 16,2-5 0-16,-5-5-2 0,1 0-1 15,-3-10-5-15,0 0-4 16,0 0-7-16,0 0-11 16,0 0-17-16,-5-15-27 15,5-2 0-15</inkml:trace>
  <inkml:trace contextRef="#ctx0" brushRef="#br3" timeOffset="187800.38">22954 5823 224 0,'0'0'10'15,"0"0"6"-15,0 0 2 0,0 0 2 16,0 0 1-16,0 0 1 16,0 0 0-16,9-1 2 15,0-2-8-15,3 3-6 16,6-3-3-16,5 3-1 0,-2 0-2 16,4 0 0-16,8 0-2 15,-6 3 0-15,-2 0-2 16,-5 1-3-16,-3 1-11 0,-12 7-44 15,-5-12-15-15</inkml:trace>
  <inkml:trace contextRef="#ctx0" brushRef="#br3" timeOffset="188549.52">22915 5861 154 0,'0'0'4'16,"0"0"2"-16,0 0 2 0,0 0 5 15,0 0 2-15,0 0 4 16,0 0 0-16,9-8 0 15,-9 8-2-15,16 6-3 0,-6-2 0 16,7 6-6-16,0 1-2 16,11 1-1-16,-6 2-3 15,11 1 0-15,4 5-2 16,13 0 1-16,2 5 0 0,10-1-1 16,5 4-2-16,3-3-4 15,5 6-3-15,4-3-9 16,-2 5-8-16,4-7-20 0,9 2-22 15</inkml:trace>
  <inkml:trace contextRef="#ctx0" brushRef="#br3" timeOffset="189469.32">23658 6228 157 0,'0'0'4'16,"0"0"2"-16,0 0 5 15,10 2 1-15,-10-2 3 0,20 12 2 16,-7-1 1-16,8-3-1 15,0 6-2-15,16 3-4 16,0 0-2-16,10 3-2 16,6 3-2-16,4-2-1 0,5 2-2 15,8 2 1-15,1-4-1 16,2 7 0-16,-4-6 0 16,10 3-2-16,1-6 0 15,-3 6-2-15,0-7 0 0,-8 5-1 16,-6-3 0-16,-6-3-1 15,-7-2 1-15,-13-3 0 16,-10 0 0-16,-7-6-4 0,-10 3-4 16,0-9-14-16,-10 0-21 15,7 5-18-15</inkml:trace>
  <inkml:trace contextRef="#ctx0" brushRef="#br3" timeOffset="189983.89">24389 6480 238 0,'0'0'3'16,"0"0"1"-16,0 0 5 15,0 0 3-15,9 0 2 0,6 5 3 16,5 0-1-16,5 5 2 15,13 0-2-15,1 5-2 16,6-4-2-16,5 6-4 16,5-6 0-16,-4 4-3 0,2 0 0 15,-1 0-1-15,-3-1-1 16,-1-1 0-16,-6 2 0 16,-2-5 0-16,-13 2-1 15,-2-7 1-15,-5 3-1 16,-13-6 2-16,-7-2-1 0,0 0 0 15,0 0 0-15,0 0 0 16,-7 0-3-16,7 0-3 16,-18 0-3-16,18 0-6 15,-17 0-8-15,17 0-21 0,-10 0-34 16,10 0-5-16</inkml:trace>
  <inkml:trace contextRef="#ctx0" brushRef="#br3" timeOffset="190949.49">24977 6636 353 0,'0'0'9'0,"0"0"4"16,0 0 3-16,0 0-1 15,0 0 0-15,0 0 0 0,0 0 0 16,0 0 0-16,5 7-8 16,-2 9-5-16,-3 1-2 15,2 3 0-15,1 7-1 16,0 3 1-16,-1-3 0 0,3 3 0 16,-3-5 0-16,1-3 0 15,-1-2-1-15,-2-5 1 16,3-3 0-16,-3-12 0 15,2 9 0-15,-2-9-1 0,0 0 1 16,0-9-1-16,2-3-1 16,-2-3 0-16,0-3-1 15,0 1 0-15,-2-6-1 0,0 1 1 16,2 0 1-16,-3 2 0 16,1 0 0-16,-3 2 2 15,3 1 0-15,-1 5 0 16,1-3 0-16,-1 3 1 0,0 2-1 15,3-2 1-15,0 12 0 16,0-16 0-16,0 16 0 16,6-9 0-16,-6 9 0 15,12-5 0-15,-12 5 0 16,18 0 0-16,-6 0 0 0,2 0 0 16,1 0 1-16,3 2-1 15,1 1 1-15,2-3 0 16,-2 0 0-16,1 0 0 15,-2 0 0-15,-6 0 0 0,4 0 1 16,-7-3 0-16,-9 3-1 16,10-2 1-16,-10 2-1 15,0 0 0-15,0 0-1 16,0 0 0-16,0 0-1 0,0 0 0 16,7 13-1-16,-7-6 0 15,0 3 0-15,0 5 1 0,0-1-1 16,1 4 1-16,4-1-1 15,-5 1 1-15,0-1 0 16,0-2-1-16,0 2 1 16,2-2 0-16,-2 0 0 15,0-1 0-15,0-3 0 16,0 0 0-16,0 0 1 0,0-11-1 16,0 14 0-16,0-14 1 15,0 11-1-15,0-11 1 16,0 0 0-16,0 0 1 0,0 0-1 15,0 0 0-15,0 0 1 16,0 0-1-16,0 0 0 16,0 0 0-16,-8 2-1 15,8-2 0-15,0 0 1 16,-10 0-1-16,10 0 0 0,-9-5 0 16,2 5 0-16,-4-5 0 15,-2 5 1-15,4-5-1 0,-6 3-1 16,-3 2-2-16,1 0-3 15,-6-5-14-15,-9 5-61 16,18 0-3-16</inkml:trace>
  <inkml:trace contextRef="#ctx0" brushRef="#br3" timeOffset="193183.63">24254 5695 310 0,'0'0'7'16,"0"0"2"-16,0 0 0 16,0 0 1-16,0 0 3 0,0 0 3 15,0 0 1-15,13 10-1 16,-4-4-5-16,7 3-2 15,1 3 0-15,3 3-2 16,10 2-2-16,4-2-1 0,6 3-1 16,5 4-1-16,5-2 0 15,2 0-1-15,3-1 0 16,-1 1 0-16,-2-1 0 16,-2-1 0-16,0 0-1 0,-3-1 1 15,-4-1-2-15,-6 2 1 16,-3-5 0-16,-1 2 0 15,-8-3 0-15,-6-2-1 16,-4-3 1-16,0 1 1 0,-15-8 1 16,13 4 0-16,-13-4 0 15,0 0 0-15,0 0 0 16,0 0-1-16,0 0 1 0,0 0-2 16,-7 6-1-16,7-6-4 15,-11 0-4-15,11 0-6 16,-12 0-18-16,12 0-47 15,0 0-2-15</inkml:trace>
  <inkml:trace contextRef="#ctx0" brushRef="#br3" timeOffset="193815.88">24922 5873 334 0,'0'0'7'16,"0"0"4"-16,0 0 3 15,0 0 4-15,0 0 0 16,-4-10 1-16,4 10 1 0,0 0 0 16,0 0-7-16,0 0-4 15,0 0-4-15,0 0-1 16,0 0-2-16,0 0-1 0,10 10-1 16,-5 1 0-16,4 1 0 15,1 1 1-15,6 1 0 16,-2 3 0-16,4 3-1 15,-1-2-1-15,-2-1 2 16,2-2-1-16,1-1 0 16,-6 1-1-16,3-2 1 0,0-1 0 15,-5-4 1-15,0-1-1 16,0 0 1-16,-10-7-1 16,15 11 1-16,-15-11 0 0,0 0 0 15,10 9 0 1,-10-9 1-16,0 0-1 0,-8 8 0 15,8-8 1-15,-17 4 0 16,5-1-2-16,0-3 0 16,-4 2 0-16,2 1 0 0,-4-3 0 15,0 0 0-15,1 0 0 16,-1 0 0-16,-3 0 0 16,3 0 0-16,4 0 0 0,-2 0 0 15,4 2 0-15,4-2 0 16,8 0-2-16,0 0-8 15,0 0-25-15,0 0-49 16,6 10 0-16</inkml:trace>
  <inkml:trace contextRef="#ctx0" brushRef="#br3" timeOffset="194818.21">24426 5650 366 0,'0'0'7'0,"0"0"3"16,0 0 0-16,0 0 3 15,0 0 0-15,0 0 1 0,0 0 0 16,0 0 0-16,-10-2-5 15,10 2-3-15,-15 0-2 16,3 5-2-16,-3 1 0 0,-7-2 0 16,-1 3-1-16,-1-2 1 15,1 0-1-15,-5-5 0 16,1 2 0-16,2-2 0 16,3 0 0-16,0 0 0 15,4 0 0-15,3-2-1 0,5-3 1 16,1 3-1-16,9 2 1 15,-12-3-1-15,12 3 0 16,0 0-1-16,0 0 1 16,0 0-1-16,0 0 0 15,0 0 0-15,0 0 0 0,0 0 0 16,0 0 0-16,0 10 0 16,7-2 0-16,0 7 1 0,3-3 0 15,3 5 0-15,2 5 1 16,7-2-1-16,3 0 1 15,-1 5 0-15,6-3 0 16,-5-2 1-16,0 0-1 0,-3-5-1 16,-2-1 2-16,-5-4-1 15,-1 0 1-15,-3-5 1 16,-11-5 0-16,12 10 1 16,-12-10-4-16,0 0 0 15,0 0 0-15,0 0 0 0,0 0 0 16,0 0 0-16,0 0 0 15,0 0 0-15,-5-10-13 16,5 10-71-16,0 0-3 16</inkml:trace>
  <inkml:trace contextRef="#ctx0" brushRef="#br1" timeOffset="206749.97">14114 5797 130 0,'0'0'3'0,"0"0"0"16,18-8 3-16,0 5 3 0,3 1 2 15,11-3 0-15,9 0 2 16,13 0 1-16,10 3-3 15,9-1-1-15,12 0-1 16,7 1-1-16,9 0-3 0,16 2-1 16,15 0 1-16,6 0-2 15,4-3 1-15,24 2 0 16,9-3-2-16,16-6 0 16,18 0 0-16,7 1-1 0,13-4 0 15,17-4 0-15,2 2 0 16,15-1-1-16,5-1 1 15,16 0-1-15,-6 3 1 16,16-4-1-16,1 3 0 0,11-2 2 16,4 3-4-16,11-2 4 15,-1-1-1-15,6 5 0 16,-1-4 1-16,4 4 0 0,-7-1 0 16,4 2 2-16,2 1 2 15,-16-2 0-15,0-1-3 16,-15 5 3-16,-1-4-1 15,-17 5 1-15,-5-3-3 0,-19 2 1 16,-17-2-2-16,-17 9-1 16,-16-5 3-16,-26 4-4 15,-18-1 1-15,-32 3-2 16,-22-2-10-16,-25-2-36 16,-23 4-20-16</inkml:trace>
  <inkml:trace contextRef="#ctx0" brushRef="#br1" timeOffset="207882.9">14276 6372 140 0,'0'12'6'0,"7"22"4"0,1 7 4 16,9 25-2-16,-2 16 3 15,7 22 2-15,4 14 2 0,8 34 2 16,3 6-4-16,-5 16-2 16,3 16-1-16,-5 6 0 15,2 5 1-15,-7 14-2 16,3 13 0-16,-8-3 1 16,-3 8-3-16,3-2 1 15,-6 6-4-15,2-1-1 0,1 6 0 16,-4 1-2-16,-4 0-3 15,-4 5 2-15,0-1 0 16,-3 3-1-16,-2-4 1 0,-2 4 0 16,0-2-1-16,-3-4 0 15,0-5 1-15,3-1-3 16,2-3-2-16,-3-10 0 16,3 1 1-16,0-11 1 0,0-4-1 15,0-10 0-15,-2-5 0 16,-3-13 1-16,-3-10-1 15,0-9 1-15,-1-15-2 16,-4-11 0-16,1-11-1 16,-4-14-1-16,0-8 0 0,0-11-4 15,-1-13-4-15,4-11-10 16,1-8-28-16,-6-15-26 16,14-12-6-16</inkml:trace>
  <inkml:trace contextRef="#ctx0" brushRef="#br1" timeOffset="208816.48">14686 12197 233 0,'0'0'6'0,"0"0"2"15,0 0 5-15,0 0 1 0,-10 8 1 16,10-8 0-16,0 0 0 16,0 0 1-16,0 0-6 15,0 0-5-15,0 0-1 0,0 10-2 16,10-7-1-16,2 1 0 15,10 2-1-15,6 3 1 16,9-1 0-16,11 2 1 16,14-3-1-16,9 6 1 15,14-6-1-15,10 0 2 0,17 1-2 16,4-3 1-16,23 0-1 16,11-3-1-16,13 3 1 15,12 0-1-15,13-2 0 16,6 2 0-16,20 2 0 0,4 0 0 15,18 4 0-15,6-1 0 16,11 1 0-16,5 5 0 16,18 1 0-16,7 3 1 15,6 0-1-15,8 4 0 0,4 1 0 16,1-4 0-16,7 7-2 16,2 0 1-16,-8-1-1 15,5 2 0-15,-4 1-1 0,-3 1 1 16,-9 1-2-16,-4-3-6 15,-10 5-17-15,-9 4-40 16,-12-6-4-16</inkml:trace>
  <inkml:trace contextRef="#ctx0" brushRef="#br1" timeOffset="210636.23">14750 12391 223 0,'0'0'4'0,"0"0"3"0,16-5 3 15,1 2 2-15,12-2 2 16,13 0 1-16,13 1 1 16,23-3-1-16,14-2 0 0,12 0-5 15,20-3-3-15,15-4 0 16,18-1-1-16,11 0-1 16,23-3 1-16,11-1-1 0,10 0 2 15,18-2-1-15,19 1 0 16,12-2-1-16,15 4 0 15,14-5-1-15,6 0 0 16,17-3-1-16,7 1-1 16,10 1-1-16,9-8 0 0,4 5 0 15,3 0 0-15,4-1-1 16,0 3 1-16,6-3-1 16,-4 3 0-16,-7 2 0 15,-1-1 0-15,-10-2 1 16,-5 0 0-16,-21 1 1 0,-7 0-2 15,-25 2 1-15,-18 0 0 16,-24 0 0-16,-26 4 0 16,-29 3-1-16,-22 6 0 0,-33-1 0 15,-27 3-1-15,-26 2-1 16,-20 6 0-16,-21 2-5 16,-21 0-19-16,-21 5-47 15,-3 3-3-15</inkml:trace>
  <inkml:trace contextRef="#ctx0" brushRef="#br1" timeOffset="211499.5">24881 6442 81 0,'4'33'6'0,"1"21"7"15,8 31 2-15,-1 14 1 0,8 40 1 16,0 25-2-16,7 36 1 16,-2 28 2-16,0 7-5 15,-5 8-7-15,0 11 1 16,-7 13 2-16,-6-5 4 0,-2-2 5 15,-3-3 2-15,-2 1 0 16,0-14 2-16,0-5-1 16,-7-21-1-16,2-12 0 0,-7-13-5 15,4-15-5-15,-2-22-9 16,0-19-10-16,2-31-48 16,4-12-15-16</inkml:trace>
  <inkml:trace contextRef="#ctx0" brushRef="#br1" timeOffset="212533.53">14408 5866 251 0,'0'0'4'16,"0"0"3"-16,0 0 3 15,0 0 3-15,-9-13 2 0,0 1 0 16,-3-3 4-16,-9-5 0 15,-8-9-2-15,-4-3-1 16,-6-8-3-16,-11-5-1 16,-6-4-1-16,-10-6 0 15,-8-4-2-15,-6-6 0 0,-11-1 1 16,4-2-3-16,-11-3 1 16,-3-3-2-16,-6 2 0 15,-3 0-1-15,-1-1-1 16,-6 4-1-16,0 8 0 0,-5-4-1 15,1 6 0-15,1 6 0 16,9 0 0-16,1 3-2 16,6 2 0-16,12-1 0 15,8 6 0-15,12 2 0 0,6-1 0 16,17 6 0-16,6 5 0 16,9 4 0-16,12 7-3 15,0 0-12-15,17 3-35 16,5 17-34-16,8-18-2 15</inkml:trace>
  <inkml:trace contextRef="#ctx0" brushRef="#br1" timeOffset="213515.83">12040 3928 287 0,'0'0'5'0,"0"0"-1"0,0 0 2 16,0 0 0-16,0 0 3 15,7 0 2-15,8 4 0 16,4-2 0-16,14 0-1 15,12-2 0-15,12 0-1 0,13 0-1 16,17 0-3-16,14-4 0 16,14-5-2-16,14-5 0 15,15-1-1-15,15-2 0 16,15-6-1-16,7-2 0 16,21-1 1-16,7-4 0 0,16-2 0 15,7 0-1-15,8-1 1 16,6 0-1-16,8-1 2 15,7-1 0-15,-2 0-2 0,4 1 2 16,3-1-2-16,-1 0 1 16,4-4 0-16,2 2 2 15,5-3-3-15,-3-2 1 16,4 0 0-16,-2 2 0 16,1 1 0-16,-4-1 0 0,-8 3 0 15,-9 4-1-15,-11 4-1 16,-12 2 2-16,-19 4-1 15,-12 4 2-15,-22 4 0 0,-15 2 1 16,-17 1-2-16,-18 5 3 16,-17 0-1-16,-15 1-1 15,-17 4-1-15,-18 2-2 16,-13-3-6-16,-12 3-6 16,-10 0-34-16,-9 3-34 0,-18-3-3 15</inkml:trace>
  <inkml:trace contextRef="#ctx0" brushRef="#br1" timeOffset="-214747">20525 2979 296 0,'0'0'2'0,"0"0"2"16,-8-6 1-16,8 6 2 16,0 0 1-16,-10-8-2 15,10 8 1-15,0 0 2 0,0 0-1 16,10 14-2-16,10 7-1 15,5-1 0-15,10 6 1 16,4 10 0-16,16 5 0 16,5-1-2-16,12 7 0 0,8 0 0 15,12 5-2-15,2 1 0 16,12 3-1-16,11 2 0 16,7 1-1-16,-2 2 0 15,10 9 0-15,7-1 0 0,0 6 1 16,5-1 3-16,-1 3 0 15,8 0 1-15,1-1 0 16,4-1 1-16,1-1 0 16,6-2-1-16,7-3-1 0,6-5-2 15,-2-4 0-15,0-6-1 16,-1-1 0-16,-3-6-2 16,-9-6-1-16,-7-1 0 15,-12-5-1-15,-15 1-1 16,-14-7 1-16,-18-2 0 0,-13-7-1 15,-17 2 1-15,-18-7-1 16,-12-5 1-16,-12 0 1 16,-14-5-3-16,-9-5-1 0,0 0-4 15,0 0-6-15,-18 7-24 16,-1-7-33-16,1-5-5 16</inkml:trace>
  <inkml:trace contextRef="#ctx0" brushRef="#br1" timeOffset="-213328.37">12766 10295 151 0,'0'0'4'15,"0"0"3"-15,0 0 5 16,0 0 6-16,-3 5 1 16,3-5 3-16,0 0 1 0,0 0 3 15,0 0-2-15,0 0-2 16,0 0-3-16,0 0-1 15,0 0-3-15,0 0 2 0,0 0-4 16,0 0-2-16,0 0-4 16,-6 10-1-16,6-10-1 15,9 10-3-15,2 2 1 16,7 3-2-16,4 10 1 0,10 4 0 16,11 8 1-16,6 13 1 15,13 8-2-15,9 8 1 16,8 9-2-16,8 9-1 15,7 7 1-15,5 9 1 16,9 6-1-16,0 8 1 0,9 7-1 16,3 2-1-16,2 7 1 15,-1-3 1-15,6 6-2 16,-3-4 0-16,-4-5 0 16,-8-3-2-16,-4-9 1 0,-8-6-5 15,-6-9-12-15,-7-11-61 16,-9-11 0-16</inkml:trace>
  <inkml:trace contextRef="#ctx0" brushRef="#br1" timeOffset="-207378.4">20945 14212 409 0,'0'0'5'0,"0"0"4"0,2-8 1 15,-2 8 1-15,-2-13 2 16,-1 5 1-16,-6 2-1 16,-7-2 0-16,-1 4-4 15,-5 4-4-15,-6 1-5 0,-2 10 0 16,-4 9 0-16,-6 5 0 16,-3 9 0-16,4 3 0 15,2 9 0-15,5 0 0 16,4 2 0-16,10-2 0 0,11-1 0 15,10-5 0-15,14-8 0 16,11-6 0-16,11-5 0 16,6-6 0-16,5-5 0 15,2-6 0-15,-3-1 0 16,-1-3 0-16,-6 0 0 0,-10-5 0 16,-9 3 0-16,-3-1 0 15,-8 3 0-15,-12 0 0 16,8-3 0-16,-8 3 0 0,0 0 0 15,0 0 0-15,0 0 0 16,0 0 0-16,0 0 0 16,0 0 0-16,0 0 0 15,0 0 0-15,-1-10 0 0,-18 10-78 16,19 0-14-16</inkml:trace>
  <inkml:trace contextRef="#ctx0" brushRef="#br1" timeOffset="-206280.06">21170 14491 392 0,'0'0'6'0,"0"0"3"15,0 0 3-15,0-9 1 16,0 9 1-16,-4-10 1 0,4 10 0 16,-15-13 1-16,6 8-6 15,-7 3-3-15,-1 2-5 16,-3 0-2-16,0 6 0 0,-2 0 0 16,2 9 0-16,2-3 0 15,4 4 0-15,1 1 0 16,5 0 0-16,8-5 0 15,3 1 0-15,10-6 0 0,1-4 0 16,7 0 0-16,1-3 0 16,5-8 0-16,-2-2 0 15,0-5 0-15,-3-3 0 16,-2 4 0-16,-5-3 0 16,-5 4 0-16,0 1 0 15,-5 2 0-15,-5 10 0 0,0 0 0 16,0 0 0-16,7 7 0 15,-4 3 0-15,4 5 0 16,-2-2 0-16,10 7 0 0,-5-11-31 16,8 1-53-16,1 0-4 15</inkml:trace>
  <inkml:trace contextRef="#ctx0" brushRef="#br1" timeOffset="-205813.75">21374 14447 422 0,'0'0'6'0,"0"0"4"16,0 0 0-16,-15-7 3 15,15 7 1-15,0 0 0 16,-10-10 0-16,10 10-6 16,0 0-8-16,0 0 0 0,0 0 0 15,0 10 0-15,13-1 0 16,4 4 0-16,-4 4 0 16,7-2 0-16,2 2 0 15,-2 3 0-15,-3-3 0 0,-4-1 0 16,-6-4 0-16,1-2 0 15,-8-10 0-15,-3 12 0 16,3-12 0-16,-17 0 0 16,4-5 0-16,-1-7 0 0,1-3 0 15,-1-5 0-15,9-5 0 16,2 1 0-16,3-7 0 16,8 2 0-16,3-3 0 15,15 2-9-15,-4-2-29 0,11-5-45 16,1 4 3-16,6-1 22 15,-3-1 27-15,-5 0 19 16,0 7 13-16,-12-3 17 16,3 10 23-16,-9 3 46 0,-5 8-5 15,-9-3-26-15,0 13-30 16,0 7-26-16,-6 13 0 16,1 10 0-16,0 6 0 15,0 10 0-15,5 3 0 16,0 11 0-16,0-3 0 0,5 5 0 15,0 0-54-15,6-18-34 16</inkml:trace>
  <inkml:trace contextRef="#ctx0" brushRef="#br1" timeOffset="-205630.31">21588 14449 487 0,'0'0'5'0,"0"0"1"16,0 0 1-16,0 0-1 0,-9-8-6 15,9 8 0-15,0 0 0 16,9-4 0-16,9 4 0 16,1 0 0-16,9 0 0 15,-4-3-9-15,11 3-78 16,0 0-2-16</inkml:trace>
  <inkml:trace contextRef="#ctx0" brushRef="#br1" timeOffset="-205047.1">21844 14441 458 0,'0'0'3'0,"0"0"2"16,0 0 0-16,0 0 2 15,0 0 0-15,0 0 0 16,6 13 1-16,-6-13 0 0,16 5-5 16,0 0-3-16,1-5 0 15,3 2 0-15,3-2 0 16,1-2 0-16,-4-4 0 15,0-5 0-15,-10 1 0 16,-1 0 0-16,-6 3 0 0,-3 7 0 16,-7-15 0-16,-5 15 0 15,-6 0 0-15,1 5 0 16,1 5 0-16,4 3 0 16,-1 1 0-16,6 3 0 0,7-2 0 15,3 0 0-15,14-2 0 16,3-9 0-16,7 1 0 15,8-5 0-15,5-5 0 0,4-4 0 16,2-6 0-16,-2-3 0 16,-2-4 0-16,-4-1 0 15,-12 1 0-15,-3 0 0 16,-8 2 0-16,-10 6 0 16,-5-2 0-16,-13 7 0 0,-4 4 0 15,-3 3 0-15,-1 2 0 16,-4 2 0-16,2 5 0 15,3 3 0-15,8 0 0 0,4 2 0 16,8 3 0-16,8 2 0 16,6-4 0-16,6 2 0 15,3 3 0-15,4-2 0 16,-3-1 0-16,1 0 0 0,-4-3 0 16,-7 1 0-16,-3-1 0 15,-9 0 0-15,-2-4 0 16,-9 2 0-16,-9-3 0 15,-3-2 0-15,-8 1 0 16,5-2-10-16,-1-4-76 0,-3 0-1 16</inkml:trace>
  <inkml:trace contextRef="#ctx0" brushRef="#br1" timeOffset="-204861.23">22455 14346 473 0,'0'0'5'0,"0"0"2"15,0 0 2-15,13 9 1 16,-13-9-3-16,10 20-7 16,-5-8 0-16,2-2 0 0,4 5 0 15,-7 0 0-15,4-1 0 16,-8-14 0-16,2 21-80 16,8-14-10-16</inkml:trace>
  <inkml:trace contextRef="#ctx0" brushRef="#br1" timeOffset="-204180.85">22813 14405 484 0,'0'0'4'0,"0"0"2"0,-4-10 1 15,4 10 0-15,-21-8-4 16,7 4-3-16,-6 4 0 16,-3-3 0-16,0 6 0 15,-1 4 0-15,2 3 0 16,2 2 0-16,8 3 0 0,4-1 0 15,8 3 0-15,3-6 0 16,11-3 0-16,5-1 0 16,7-4 0-16,2-3 0 15,2-5 0-15,0-5 0 0,-2-3 0 16,-5-5 0-16,0 1 0 16,-5 1 0-16,-4-2 0 15,-4 5 0-15,-6 1 0 16,0 2 0-16,-4 10 0 0,0 0 0 15,0 0 0-15,-4 13 0 16,4-1 0-16,0 3 0 16,6-2 0-16,6-1 0 15,2 1 0-15,12-9 0 0,0 0 0 16,10-4 0-16,4 0 0 16,4-7 0-16,2-5 0 15,-7-2 0-15,1-7 0 16,-8-2 0-16,-7-1 0 0,-2 2 0 15,-14 2 0-15,-2 0 0 16,-7 8 0-16,0 12 0 16,0 0 0-16,-12-2 0 15,8 9 0-15,-5 5 0 0,2 6 0 16,2 2 0-16,1-1 0 16,4-1 0-16,0-4 0 15,2-1 0-15,-2-13 0 16,14 12 0-16,-3-12 0 0,1-2 0 15,3-10 0-15,-3-3 0 16,9-6 0-16,-4 2 0 16,3-3 0-16,2 2 0 0,-5 5 0 15,-1 3 0-15,-2 5 0 16,2 7 0-16,-4 4 0 16,-5 9 0-16,1 4 0 15,-1 5 0-15,3 9 0 16,-4-5 0-16,8 9 0 0,-7-5-16 15,11-2-70-15,1-2-4 16</inkml:trace>
  <inkml:trace contextRef="#ctx0" brushRef="#br1" timeOffset="-203712.93">21747 15180 485 0,'0'0'4'0,"0"-9"2"0,0 9 1 15,-5-16 2-15,5 16-9 16,-20-9 0-16,3 6 0 15,-11 3 0-15,-3 12 0 0,-9 13 0 16,-3 5 0-16,-2 9 0 16,1 6 0-16,6 7 0 15,6-2 0-15,12 2 0 16,13-2 0-16,9-7 0 0,19 0 0 16,13-13 0-16,16-3 0 15,8 3-57-15,13-25-32 16</inkml:trace>
  <inkml:trace contextRef="#ctx0" brushRef="#br1" timeOffset="-203380.08">21986 15412 503 0,'0'0'4'16,"-12"6"0"-16,4-1-4 16,-7 2 0-16,-5 3 0 0,3 5 0 15,-3 0 0-15,0 2 0 16,5 1 0-16,8 0 0 15,7-1 0-15,10-5 0 16,10-2 0-16,10-6 0 0,7-4 0 16,2 0 0-16,1-8 0 15,3-3 0-15,-9-3 0 16,-4-4 0-16,-7 1 0 16,-9-1 0-16,-9 3 0 15,-5 4 0-15,-2-3 0 0,-13 7 0 16,-3 4 0-16,-4 3 0 15,0 3 0-15,-3 7 0 16,2 2 0-16,3-2 0 0,3 2 0 16,13-2 0-16,4-10 0 15,12 6-36-15,20-6-51 16,-2-8-3-16</inkml:trace>
  <inkml:trace contextRef="#ctx0" brushRef="#br1" timeOffset="-202113.84">22411 15398 478 0,'0'0'4'0,"0"0"3"15,0 0 1-15,0 0 2 16,0 0-6-16,-2-5-4 16,2 5 0-16,0 0 0 0,0 0 0 15,-13 13 0-15,13-13 0 16,-5 15 0-16,2-6 0 16,-1 4 0-16,1-1 0 15,3-2 0-15,0-10 0 16,0 12 0-16,0-12 0 0,0 0 0 15,7 0 0-15,3-4 0 16,3-9 0-16,1-7 0 16,7 1 0-16,-1-6 0 15,1 2 0-15,-3 2 0 0,2 3 0 16,-7 2 0-16,-1 7 0 16,-4 4 0-16,-8 5 0 15,9 8 0-15,-1 2 0 0,-4 2 0 16,9 3 0-16,4-1 0 15,4-1 0-15,6-1 0 16,8-12 0-16,4 0 0 16,6-5 0-16,4-10 0 15,2-7 0-15,-3-10 0 0,0-8 0 16,-8-7 0-16,-8-5 0 16,-12-5 0-16,-8-2 0 15,-12 4 0-15,-7 3 0 16,-7 10 0-16,-4 11 0 0,-1 15 0 15,-6 16 0-15,7 17 0 16,-3 16 0-16,12 19 0 16,4 12 0-16,3 13 0 0,2 4 0 15,4 4 0-15,6-1 0 16,5-4 0-16,-3-4 0 16,2-14 0-16,-7-5 0 15,-2-12 0-15,-3-9 0 16,-4-11 0-16,-3-7 0 0,-11-13 0 15,2-5 0-15,-6-15 0 16,0-5 0-16,-5-7 0 16,5-8 0-16,3-4 0 15,2-3 0-15,8 1 0 0,7 2 0 16,4 2 0 0,10 2 0-16,7 6 0 0,7 7 0 15,1-1 0-15,5 8 0 16,2 3 0-16,-6 5 0 0,-3 1 0 15,0 2 0-15,-9 4 0 16,-3-3 0-16,-6 3 0 16,-9 0 0-16,13 5 0 15,-13-5 0-15,0 0 0 0,12 13 0 16,-12-13 0-16,21 9 0 16,-7-6 0-16,5-1 0 15,5-2 0-15,1 0 0 16,1-2 0-16,4-8 0 0,3-1 0 15,-4-5 0-15,-1-2 0 16,-3-1 0-16,-5-1 0 16,-3 0 0-16,-6 3 0 15,-4-1 0-15,-7 7 0 0,0 3 0 16,-7 5 0-16,-9 3 0 16,2 11 0-16,-2 0 0 15,-1 7 0-15,2 4 0 16,3 0 0-16,5 5 0 0,7 3 0 15,0 0 0-15,5-3 0 16,7 3 0-16,10 0 0 16,-3-1 0-16,4 1 0 0,2 1 0 15,-2 0 0-15,-5 1 0 16,3-2 0-16,-9 2 0 16,-4-2 0-16,-8 3 0 15,-4-7 0-15,-14-1 0 16,-10-3 0-16,-6-9 0 0,-8-4 0 15,-1-6 0-15,-1-3 0 16,9-15 0-16,10-10 0 16,14-14 0-16,22-13 0 15,33-15 0-15,27-4 0 0,20-19 0 16,43 6 0-16,13-1-34 16,31-4-56-16,26 8-5 15</inkml:trace>
  <inkml:trace contextRef="#ctx0" brushRef="#br1" timeOffset="-173362.93">8225 16468 278 0,'0'0'8'0,"0"0"5"16,0 0 2-16,0 0 5 15,0 0 0-15,0 0 3 16,0 0 1-16,0 0-2 15,0 0-7-15,0 0-6 0,0 0-3 16,0 13-3-16,0 2-1 16,0 15-4-16,0 9 2 15,-4 11 0-15,-1 11 2 16,0 9 0-16,-3 7 0 16,-2 9 1-16,3-41-1 0,0 5 1 15,-2 1-2-15,0 4 0 16,-1 0 0-16,0 4 0 15,0 0 0-15,-4 1-1 16,1-3 1-16,1-1-2 0,2 2-1 16,2-4-3-16,-2-4-4 15,3-1-1-15,-4-4-5 16,4-3-6-16,0 0-31 16,-1-15-25-16,0-4-4 15</inkml:trace>
  <inkml:trace contextRef="#ctx0" brushRef="#br1" timeOffset="-172380.9">8305 16355 279 0,'0'0'8'0,"0"0"3"16,0 0 3-16,0 0 2 0,0-10 0 15,0 10 2-15,0 0 1 16,0 0-1-16,0 0-7 15,0 0-4-15,0 0-2 16,0 0-1-16,0 14-1 0,7 1-1 16,3 8 1-16,6 4 1 15,0 5-2-15,7 10 1 16,2 6 2-16,5 1 0 0,2 5 1 16,3 3 0-16,4 0 0 15,4 3 1-15,1 4 0 16,4-4 0-16,4-1-1 15,-27-27-3-15,7 3-1 16,0 0 0-16,-1 5-1 16,6-1 0-16,0 5 0 0,-3-2-1 15,1 5 0-15,0-5 1 16,2 2 1-16,-7 2-2 16,5-1 0-16,-6-6 0 0,1 1 0 15,-2-4 0-15,-6 0 0 16,1-4 0-16,-4-6 0 15,-3-1 0-15,-4-4 0 16,-5-6 0-16,-1-8 0 16,-6-7 0-16,5 10 0 0,-5-10 0 15,0 0-17-15,0 0-24 16,-3-8-44-16,3 8-1 16</inkml:trace>
  <inkml:trace contextRef="#ctx0" brushRef="#br1" timeOffset="-171061.21">8328 16275 273 0,'0'0'6'0,"0"0"2"16,0 0 2-16,0 0-1 0,0 0 2 15,0 0 0-15,0 0 1 16,0 0-1-16,12 0-3 15,0 0-4-15,6 8 1 16,6-1-3-16,9 5 1 0,4 1-1 16,10-1 0-16,8 3 1 15,7 2 1-15,8-2-2 16,9 0 2-16,1 2 0 16,10 3 1-16,1 0 1 15,11 2-1-15,3 1 0 0,6 2 1 16,6 5-2-16,3 1 0 15,6 1 0-15,8 1-1 16,2-1 0-16,6 3-1 0,3-3 1 16,-2 0 1-16,2-1 1 15,-8-5 0-15,-6 2 0 16,-4-2-1-16,-8-6 1 16,-12 3-2-16,-5-6 1 0,-12-2-2 15,-7-2 0-15,-10-4-1 16,-11-4-1-16,-8 1 1 15,-9-5 0-15,-10 4 1 16,-8-2 1-16,-10-3 0 16,-4 3 1-16,-13-3 1 0,12 0-1 15,-12 0 0-15,0 0-4 16,0 0 0-16,0 0 0 16,-7-3 0-16,7 3 0 0,0 0 0 15,-7-5 0-15,7 5-8 16,0 0-7-16,0 0-27 15,5-4-43-15,-5 4-2 16</inkml:trace>
  <inkml:trace contextRef="#ctx0" brushRef="#br1" timeOffset="-170480.44">11771 16892 386 0,'0'0'4'0,"0"0"2"16,0 0 1-16,0 0 1 16,0 0 0-16,0 0 1 15,0 12 1-15,-5 3 0 0,-2 8-1 16,-5 3-1-1,-4 10-1-15,-4 11 0 0,11-18-1 16,-6 6 0-16,2 2 0 16,-4 8-1-16,-3-3-2 15,-3 5-1-15,2 4 0 0,-2 4 0 16,3-3-2-16,-3 1 0 16,6 1 0-16,-5-1-4 15,5-7 0-15,-1 3-1 16,0-4-1-16,2 0-1 15,16-45-1-15,-14 34 1 16,0 1 0-16,4-10 0 0,-1 0-1 16,11-25-1-16,-4 22 0 15,-1-2-4-15,5-20-6 16,0 0-16-16,0 0-14 16,0 0-25-16,0 0-5 15</inkml:trace>
  <inkml:trace contextRef="#ctx0" brushRef="#br1" timeOffset="-169863.01">11689 16919 331 0,'0'0'7'0,"0"0"5"0,0 0 3 15,0-10 0-15,0 10 2 16,0 0-1-16,0 0 0 15,0 0 0-15,0 0-5 16,0 0-6-16,10 15 0 0,2 5-2 16,6 3 0-16,2 6 2 15,8 11 0-15,6 4 1 16,-12-22-2-16,1 7 0 16,4 5 0-16,1 0 0 15,1 1 1-15,4 4-3 16,-1-1-2-16,3 1 0 0,-6 3 0 15,4 0 0-15,1 1 0 16,1 1 0-16,-3-7 0 0,0 3 0 16,-2-3 0-16,0-2 0 15,-5-3 0-15,0-5 0 16,-5-2 0-16,-3-5 0 16,-4-2 0-16,-1-4 0 0,-2-2 0 15,-2-1 0-15,-8-11 0 16,12 9 0-16,-12-9 0 15,0 0 0-15,0 0 0 16,0 0 0-16,0 0 0 16,7 5 0-16,-7-5 0 0,0 0 0 15,0 0 0-15,0 0 0 16,0 0 0-16,0 0-79 16,0 0-11-16</inkml:trace>
  <inkml:trace contextRef="#ctx0" brushRef="#br1" timeOffset="-169396.93">11384 18054 377 0,'0'0'8'15,"0"0"3"-15,0 0 2 16,0 0 1-16,0 0 1 15,0 0 2-15,0 0 2 16,0 0 0-16,5-3-6 0,50-17-8 16,-34 18-5-16,11 2 0 15,41-2 0-15,-29-1 0 16,7 3 0-16,3 0 0 16,4 0 0-16,-2 3 0 15,1-1 0-15,-2 3 0 16,-5 0 0-16,2-2 0 0,-5-1 0 15,-5 1 0-15,-42-3 0 16,33 0 0-16,-1 2 0 16,-32-2-28-16,20 0-58 15,3 2-4-15</inkml:trace>
  <inkml:trace contextRef="#ctx0" brushRef="#br1" timeOffset="-167696.32">9709 16374 408 0,'0'0'4'0,"0"0"1"15,0 0 1-15,0 0 1 16,0 0 1-16,0 0-1 0,0 0 1 16,0 13 1-16,5 2-3 15,4 5-3-15,-1 4 0 16,2 6-1-16,0 2-1 15,2 6 1-15,-2-4-1 0,3 3 1 16,-3-5-1-16,-3-2 0 16,1-5 0-16,-3-3-1 15,0-5 1-15,-3-6-1 16,-2-11-1-16,7 14-1 0,-7-14 0 16,0 0 0-16,5-14 0 15,-5-2 0-15,0-5 2 16,-5-4-1-16,-2-3 1 15,0-2 0-15,2 1 0 0,-6 1 1 16,4 1-1-16,-2 3 1 16,0 2-2-16,2 1 1 15,-2 4 1-15,4-1 0 16,-2 4-1-16,-2 2 2 0,5-4-1 16,-1 7 0-16,-1-4 0 15,6 13 0-15,-1-15 0 16,1 15 0-16,0-10-1 15,0 10 1-15,0 0-1 0,9-10 0 16,-2 9 0-16,6 1 0 16,2 0 0-16,5 1 0 15,3 5 0-15,3 1 0 16,4 3 0-16,3-1 0 0,3 2 0 16,2-1 1-16,4-3-1 15,1-2 0-15,-3 3 1 16,4-6-1-16,-1 0 0 15,-4 1 0-15,1-1 1 0,-6-2-1 16,-9 0 0-16,-2 3 0 16,-3-1-1-16,-10 0 1 15,-1-2 0-15,-9 0 0 16,0 0 1-16,0 0 0 0,0 0 0 16,0 0 0-16,0 0 0 15,0 0 1-15,-2 10-1 16,2-10-1-16,-10 8 1 15,10-8-1-15,-7 10 0 0,7-10 0 16,-5 13 0-16,2-6 0 16,3 5 0-16,0 1 0 15,0 5 0-15,6 3-1 16,1 4 1-16,0-1 1 0,3 4-1 16,3 1 1-16,-1 2 0 15,1-1 0-15,1-4 0 16,2-1 1-16,-7-3-1 15,1 3-1-15,3-7 1 16,-1-1-1-16,-5-2 0 0,-2-6 0 16,1 1 0-16,-6-10 0 15,2 10 0-15,-2-10 0 16,-8 4 0-16,3-4 0 0,-8 0 0 16,1 0 0-16,-5-6 0 15,-6 1 0-15,-6-5 0 16,-3 3-1-16,-5-1 1 15,-5 1 0-15,-6 0-1 0,-5-1 1 16,0 1 0-16,-2 1 0 16,2 2 0-16,3 2 0 15,1-1 1-15,1 0-1 16,11 0 1-16,0 2-1 16,10-2 0-16,4-1 1 0,9 1-3 15,1-2-3-15,13 5-10 16,0 0-67-16,10-17-4 15</inkml:trace>
  <inkml:trace contextRef="#ctx0" brushRef="#br1" timeOffset="-166696.58">10509 16505 289 0,'0'0'8'0,"0"0"1"0,0 0 2 16,0 0 2-16,0 0 1 15,5 0 0-15,-5 0 2 16,15 3 0-16,-6 0-6 16,5-3-3-16,2 5-1 15,5-3-1-15,6 3 0 0,5 1 1 16,5 1-2-16,9-3 1 16,0 2-2-16,9-2 1 15,0-2 0-15,1 4-2 16,-1-2 0-16,-2 2-2 0,-3-4 1 15,-6 3-1-15,-2 0 0 16,-6 0 1-16,-10 0-1 16,-1-2 0-16,-10 2 0 15,0-4-1-15,-4 2 1 0,-11-3 0 16,0 0-1-16,0 0 0 16,7 3-1-16,-7-3-1 15,0 0-3-15,-7 0-7 0,7 0-12 16,-16 0-28-16,6 0-25 15,0 0-5-15</inkml:trace>
  <inkml:trace contextRef="#ctx0" brushRef="#br1" timeOffset="-166297.1">11152 16431 365 0,'0'0'4'15,"0"0"2"-15,0 0 2 0,0 0-1 16,0 0 0-16,0 0 1 16,0 0 1-16,11 0 1 15,-11 0-3-15,14 12 0 16,2-4-1-16,-2 0 1 15,6 1 1-15,2-1-1 0,3-1-1 16,5 1-1-16,-3-3 0 16,-2 3-2-16,0-4-1 15,-8 0-1-15,-1 2 0 16,-8-1 0-16,-8-5 0 0,6 13 0 16,-12-9 0-16,-7 4 1 15,-7-1-1-15,-8 3 0 16,-4 0 0-16,-5 0-2 15,-4 3-6-15,4-6-4 0,3 0-36 16,-1 4-38-16,10-10 1 16</inkml:trace>
  <inkml:trace contextRef="#ctx0" brushRef="#br1" timeOffset="-165612.16">8993 16119 292 0,'0'0'4'16,"0"0"3"-16,0 0 2 0,0 0 2 15,7-2 2-15,-7 2 0 16,16 0 3-16,-7 0 0 16,4 0-2-16,2 2-4 0,8 3-2 15,4 2-1-15,-3 1-1 16,12 2-1-16,3 0-1 15,3-1-1-15,1 4-1 16,6-1 0-16,-1 1 0 16,1 2-1-16,-6-6 0 0,-4 2-1 15,-7-4-1-15,-7 3-3 16,-4-7-4-16,-7 1-12 16,-7 6-40-16,-7-10-18 15</inkml:trace>
  <inkml:trace contextRef="#ctx0" brushRef="#br1" timeOffset="-165130.3">9257 15938 335 0,'0'0'5'0,"0"0"2"15,0 0 0-15,0 0 1 16,-8-5 1-16,-2 5-2 0,-2 0 3 15,-8 0-2-15,-5 3-4 16,-5-1-1-16,-7 3-1 16,0 0 1-16,-3 1 0 0,0-2 0 15,3-1 0-15,7-3 0 16,3 0 0-16,7 1 0 16,5-1 0-16,3 0-1 15,12 0-1-15,0 0 1 0,0 0 0 16,5 11 0-16,7-4-1 15,8 6 1-15,5 4 0 16,5 3 1-16,7 5 0 16,2 0 0-16,9 7 0 15,4-1-4-15,0-1-12 0,-10 3-65 16,21-2-1-16</inkml:trace>
  <inkml:trace contextRef="#ctx0" brushRef="#br1" timeOffset="-164546.46">8290 16369 258 0,'0'0'5'0,"0"0"1"16,0 0 0-16,-5-10 3 16,5 10-1-16,0 0 0 0,-7-10-1 15,7 10-1-15,0 0-5 16,-12-1-5-16,12 1-2 15,-20 7-5-15,9 5-5 16,-3 2-12-16,2 2-24 0,1 5-16 16</inkml:trace>
  <inkml:trace contextRef="#ctx0" brushRef="#br1" timeOffset="-163963.39">8347 16305 345 0,'0'0'4'0,"0"0"2"0,0 0 0 16,0 0 2-16,-7 0-1 15,0 5 1-15,-11 8-1 16,1 9 0-16,-13 10-3 0,0 15-4 15,-2 12 2-15,-8 16-1 16,0 9 2-16,-2 7 0 16,2 9 1-16,20-49 1 15,0 9-1-15,0 0 2 0,6 4-1 16,-2-2 0-16,2 5 0 16,7-3 0-16,2 5-2 15,5-7 0-15,2 5-1 16,13-8 0-16,5 2-1 0,7-10-1 15,3 0 0-15,12-5 0 16,-2-6 2-16,12-11 0 16,3-7 0-16,7-11 0 15,0-11 0-15,5-6 0 16,0-11-1-16,0-13 1 16,-27-2 0-16,82-67 0 0,-20-17 1 15,-28-15 0-15,-22-6 0 16,-25-1 0-16,-24 7 1 15,-23 4-1-15,-17 30-1 16,-17 8-1-16,-1 8 1 0,-13 6-1 16,-1 11 1-16,-5 7-1 15,-9 11-1-15,3 14 1 16,2 10-2-16,0 15-2 16,6 7-4-16,13 20-8 0,1 13-35 15,21 11-35-15,23 12-3 16</inkml:trace>
  <inkml:trace contextRef="#ctx0" brushRef="#br1" timeOffset="-163213.83">11784 16954 421 0,'0'0'3'0,"0"0"0"0,-13-15 2 16,3 10 1-16,1-2 0 16,-7-1 1-16,-3 6 0 15,-9 2 0-15,1 5-2 16,-8 15-1-16,-3 12-1 0,1 15 0 16,18-17-2-16,1 9 0 15,-4 6 0-15,2 7 0 16,3 8 0-16,0 1-1 15,4 6-1-15,3 2 0 16,8 1 2-16,2 2-2 0,5 0 0 16,9-1-2-16,9-4 0 15,4 3 0-15,10-11 0 16,3-4 1-16,7-6-1 16,8-14 1-16,5-11 2 15,4-14 3-15,1-10 3 16,-1-5 0-16,1-20 1 0,-1-6 0 15,-6-17 0-15,-3-6 0 16,4-43-2-16,1-42-5 16,-33-4 0-16,-27 10 0 15,-25 14 0-15,-30 19 0 16,-11 33 0-16,-17 30 0 0,-2 27 0 16,2 10 0-16,-2 12 0 15,3 9-73-15,17 4-14 16</inkml:trace>
  <inkml:trace contextRef="#ctx0" brushRef="#br1" timeOffset="-162031.14">10039 16706 340 0,'0'0'6'0,"0"0"1"0,0 0 3 15,0 0 3-15,0 0 0 16,-5 7 1-16,5-7 0 15,-2 20 1-15,2-5-4 16,0 10-3-16,0 3-2 0,0 6-1 16,0 8-1-16,2 3-1 15,1 5 0-15,-1-4-1 16,0 1 0-16,1 0 0 0,-3-28-3 16,0 6-2-16,0-4-1 15,2 1-2-15,-2-4-1 16,0 1-3-16,0-4-2 15,0 1-3-15,0-4 0 16,3 0-3-16,-3-5-8 0,0-7-10 16,3 15-23-16,-3-15-18 15</inkml:trace>
  <inkml:trace contextRef="#ctx0" brushRef="#br1" timeOffset="-161092.93">9980 16804 265 0,'0'0'8'16,"0"0"6"-16,0 0 3 16,0 0 2-16,0 0 0 15,0 0 2-15,0 0 1 0,-3 4 0 16,3-4-9-16,0 17-3 16,0 1-4-16,0 7-1 15,0 1-2-15,3 9 0 16,-1 3-1-16,0 1 0 0,3 6-1 15,1-1-2-15,-4-8-2 16,-2-15-3-16,3 0-2 16,-3-2-4-16,0 1-5 15,2-6-9-15,-2 2-8 0,0-2-2 16,0-2-1-16,0-4 1 16,0-8-2-16,10 15-4 15,-10-15-19-15,5-8 2 16</inkml:trace>
  <inkml:trace contextRef="#ctx0" brushRef="#br1" timeOffset="-160463.2">10009 16804 184 0,'0'0'5'16,"0"0"4"-16,8-6 4 15,-8 6 0-15,0 0 4 16,10-5 0-16,-10 5 0 16,10-3 1-16,-10 3-5 0,0 0-3 15,0 0-1-15,0 0-3 16,0 0-1-16,7 0-2 16,-7 0 0-16,0 0 0 0,0 0 2 15,13 6 1-15,-13-6 1 16,0 0 2-16,10 5 0 15,-10-5 2-15,0 0-1 16,9 11-1-16,-9 0 0 0,5 1-2 16,-5 11 0-16,4-4-2 15,-2 8-1-15,-2 3-1 16,2 3-1-16,3-2 0 16,-2 4 0-16,-1 0 0 15,3-3 0-15,-5-2-1 0,2-1-1 16,-2-14-2-16,0 0 0 15,0-2-1-15,0 2-1 16,0-3-1-16,-2 1 2 16,-1-4-3-16,3 1 1 0,0-10 3 15,-2 15 0-15,2-15 0 16,-2 10 1-16,2-10 1 16,0 0 1-16,0 0 0 15,-3 10 0-15,3-10-1 0,0 0 3 16,-7-5-2-16,7 5 1 15,-2-15-1-15,2 15-1 16,0 0 1-16,-21-9 1 16,21 9-1-16,-18 0-1 15,9 0 1-15,-1 0 0 16,0 0 1-16,-2 0-1 0,2 0-1 16,-3 1-5-16,-4-1-4 15,2 0-27-15,15 0-39 16,0 0-3-16</inkml:trace>
  <inkml:trace contextRef="#ctx0" brushRef="#br1" timeOffset="-159929.49">10265 17013 402 0,'0'0'5'0,"0"0"1"15,0 0 1-15,0 0 1 16,0 0-1-16,0 0 0 0,-5 16 1 16,5-2 0-16,0 8-5 15,0 3-1-15,0 5-1 16,0-13-2-16,0 2 0 16,0 2-1-16,0 1-1 15,0 3-1-15,3 0-1 0,-3-3-3 16,0 3-8-16,0-1-14 15,0-7-42-15,0 1-7 16</inkml:trace>
  <inkml:trace contextRef="#ctx0" brushRef="#br1" timeOffset="-159363.86">10251 17026 303 0,'0'0'8'0,"0"0"4"15,0 0 3-15,0 0 2 16,0 0 3-16,0 0 1 15,0 0 0-15,0 0 0 16,0 0-9-16,0 0-3 0,-5 7-4 16,5-7-1-16,-13 21-3 15,6-10-1-15,-1 4 1 16,-1 3-1-16,-2-1 1 16,2-2-1-16,-1 0-1 0,2-5-1 15,8-10 0-15,-10 10 0 16,10-10-1-16,0 0 1 15,0 0-1-15,2-10 2 0,8-3 0 16,1-4 1-16,-2 0 2 16,1-5 0-16,5-3 2 15,-3 2-1-15,1 1 2 0,-3 2 1 16,-3 5 0 0,-2 2 0-16,1 1 0 0,-6 12 0 15,5-9-3-15,-5 9 0 16,0 0 0-16,0 0-1 15,4 14-2-15,4-1 0 16,-1 5 0-16,4-2 0 0,-2 9 0 16,3 0 0-16,4 0 0 15,1 0 0-15,-5-6-7 16,3 2-6-16,0-13-23 0,-15 9-47 16,12-11-2-16</inkml:trace>
  <inkml:trace contextRef="#ctx0" brushRef="#br1" timeOffset="-158829.41">10159 17326 385 0,'0'0'6'0,"0"0"2"0,0 0 1 15,0 0 1-15,0 0 1 16,0 0-1-16,0 0 2 16,0 0-1-16,9 3-5 15,-9-3-3-15,13 8 0 0,-13-8-2 16,15 18 0-16,-8-8-1 16,6 2-1-16,-6 1 1 15,5-1-1-15,-1 1 0 16,-2-1 0-16,1 5-1 0,1-5 2 15,-2-1 1-15,-2 1 2 16,4-4 1-16,-4-6 1 16,-7-2 0-16,17 0 1 15,-10-2 0-15,-7 2-1 0,21-18-1 16,-11 5-2-16,-5 5-2 16,2-9 0-16,0 3 0 15,4 2 0-15,-4-3-2 16,3 0-18-16,-3 1-63 0,4 1-4 15</inkml:trace>
  <inkml:trace contextRef="#ctx0" brushRef="#br1" timeOffset="-157546.08">12693 17749 304 0,'0'0'7'0,"0"0"5"16,0 0 1-16,0 0 1 16,0 0 4-16,0 0 0 15,0 0 1-15,0 0 0 16,0 0-7-16,-10 0-3 0,10 0-1 16,0 0-2-16,0 0 0 15,0 0 0-15,0 0-1 16,5 0 0-16,-5 0 0 0,18-2 0 15,-4-3 0-15,4 0-1 16,7-8 0-16,2 3 0 16,5-2-1-16,5-3-3 15,6 1 0-15,4-7 0 16,5-1 0-16,3 0 0 0,7 0 0 16,2-3 0-16,1-2 0 15,2 2 0-15,-2 0 0 16,2 0 0-16,-7 3 0 0,-3 2 0 15,-3 3 0-15,-4 0 0 16,-8 4 0-16,-1-2 0 16,-9 5 0-16,-2 2 0 15,-9 1 0-15,-3 3 0 0,-4 1 0 16,-5 0 0-16,-9 3 0 16,0 0 0-16,0 0 0 15,0 0 0-15,0 0 0 16,-11-2 0-16,11 2 0 15,-17 0 0-15,17 0-40 0,-18 0-47 16,9 0-5-16</inkml:trace>
  <inkml:trace contextRef="#ctx0" brushRef="#br1" timeOffset="-157163.83">13662 17131 253 0,'0'0'13'0,"0"0"5"15,0 0 6-15,-10-6 4 0,10 6 1 16,0 0 4-16,-10-5-1 16,10 5 1-16,0 0-12 15,0 0-5-15,0 0-5 16,0 0-11-16,0 0 0 16,3 5 0-16,4-3 0 0,8 2 0 15,2 2 0-15,5-3 0 16,4 2 0-16,4-2 0 15,-1-3 0-15,4 1 0 16,-8-1 0-16,2 0 0 0,-10 3 0 16,-2 0 0-16,-3-3 0 15,-12 0 0-15,8 10 0 16,-8-10 0-16,0 16 0 16,0-16 0-16,-8 18 0 0,4-5 0 15,-4 1 0-15,-2 3 0 16,0 3 0-16,1-2 0 15,-5 2 0-15,0 2 0 16,-1-5-7-16,0 4-82 16,0-2-3-16</inkml:trace>
  <inkml:trace contextRef="#ctx0" brushRef="#br1" timeOffset="-156481.12">12874 17431 416 0,'0'0'6'16,"0"0"4"-16,0 0 1 15,0 0 2-15,0 0 1 16,0 0 0-16,0 0 1 15,0 0-3-15,0 0-12 0,0 0 0 16,0 11 0-16,0-11 0 16,-12 14 0-16,2-3 0 15,0 3 0-15,-2-1 0 0,-3 2 0 16,3 2 0-16,-6 0 0 16,-1 3 0-16,3 0 0 15,-1-2 0-15,2-1 0 16,-2 2 0-16,2-1 0 15,-1 0 0-15,7-6 0 0,1 1 0 16,6-6 0-16,2 2 0 16,0-9 0-16,10 10 0 15,3-7 0-15,1-3 0 16,6 2 0-16,5-2 0 16,-1 0 0-16,6 0 0 0,0 2 0 15,2-2 0-15,3 0 0 16,-2 0 0-16,-1 0 0 15,-2 3 0-15,0-3 0 0,-3 0 0 16,-2 3 0-16,-5 2 0 16,2-3 0-16,-7 1 0 15,-3-1 0-15,-1-2 0 16,-2 3 0-16,-9-3 0 0,0 0 0 16,0 0-38-16,0 0-52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17:05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6938 11253 344 0,'0'0'9'16,"0"0"3"-16,0 0 6 16,6-9 1-16,-6 9 1 15,0 0 1-15,7-10 0 0,-7 10 1 16,0 0-9-16,0 0-4 15,0 0-6-15,0 0-3 16,0 12 0-16,0 1 0 16,0 4 0-16,0 3 0 15,-2 5 0-15,-1 4 0 0,1 1 0 16,2 2 0-16,-4 0 0 16,2 0 0-16,-1 1 0 15,3-3 0-15,-2-5 0 0,0-6 0 16,2 1 0-16,-3-5 0 15,3-2 0-15,0-13 0 16,-2 12 0-16,2-12 0 0,0 0 0 16,0 0 0-16,0 0 0 15,0-12-7-15,0 12-11 16,0-23-15-16,0 4-46 16,5 6-7-16</inkml:trace>
  <inkml:trace contextRef="#ctx0" brushRef="#br0" timeOffset="833.1">6722 11287 281 0,'0'0'7'16,"0"0"5"-16,-7-9 3 16,7 9 3-16,-12-9 2 15,12 9 3-15,-13-10 3 0,13 10-1 16,-10-8-4-16,10 8-4 15,0 0-3-15,-11-7-2 16,11 7-3-16,0 0-2 16,0 0-3-16,0 0-4 0,0 0 0 15,9-7 0-15,3 4 0 16,8-2 0-16,5-2 0 16,7 2 0-16,3-5 0 15,7 0 0-15,5 0 0 0,-3-1 0 16,0 4 0-16,-7 0 0 15,-3 2 0-15,-4-1 0 16,-5 5 0-16,-6-2 0 0,-3 3 0 16,-4-2 0-16,-12 2 0 15,10-2 0-15,-10 2 0 16,0 0 0-16,10 0 0 16,-10 0 0-16,0 0 0 15,10-3 0-15,-10 3 0 0,0 0 0 16,0 0 0-16,10-3 0 15,-10 3 0-15,0 0 0 16,0 0 0-16,0 0 0 16,0 0 0-16,0 0 0 0,0 0 0 15,0 0 0-15,0 0 0 16,0 0 0-16,0 0 0 16,0 0 0-16,0 0 0 15,0 0 0-15,0 0 0 0,0 0 0 16,0 0 0-16,0 0 0 15,0 0 0-15,0 0 0 16,0 0 0-16,0 0 0 0,0 0 0 16,0 0 0-16,0 0 0 15,0 0 0-15,0 0 0 16,0 0 0-16,0 0 0 16,0 0 0-16,0 0 0 0,0 0 0 15,0 0 0-15,0 0 0 16,0 0 0-16,-6 0 0 15,6 0 0-15,0 0 0 16,0 0-12-16,11 0-79 16,-11 0-2-16</inkml:trace>
  <inkml:trace contextRef="#ctx0" brushRef="#br0" timeOffset="2116.15">8292 4236 418 0,'0'0'7'16,"0"0"2"-16,0 0 3 15,0-13 0-15,0 13 2 0,-2-10 0 16,2 10 0-16,-3-10-3 16,3 10-11-16,0 0 0 15,0 0 0-15,-7 0 0 0,2 10 0 16,1 5 0-16,-1 5 0 15,-6 8 0-15,4-3 0 16,-6 2 0-16,3-1 0 16,-4-1 0-16,6-2 0 0,-2-4 0 15,-2-4 0-15,5 0 0 16,-1-5 0-16,8-10 0 16,-9 12 0-16,9-12 0 15,0 0 0-15,11 3 0 16,4-3 0-16,8-4 0 0,-1-4 0 15,8 1 0-15,2-2 0 16,8 0 0-16,-3-1 0 16,3 2 0-16,-10 1 0 15,2 0 0-15,-7 2 0 0,-2 2 0 16,-7 0 0-16,-3 1 0 16,-13 2 0-16,12 0 0 15,-12 0 0-15,0 0 0 0,0 0 0 16,0 0 0-16,0 0 0 15,0 0 0-15,0 0 0 16,0 0 0-16,0 0 0 16,-5 0 0-16,5 0 0 0,-4 5 0 15,-4 7-22-15,8-12-68 16,0 18-4-16</inkml:trace>
  <inkml:trace contextRef="#ctx0" brushRef="#br0" timeOffset="3186.53">12961 7575 401 0,'0'0'7'0,"0"0"3"15,0 0 1-15,0 0 2 16,0-9 0-16,0 9 0 15,0 0 0-15,0 0 0 0,0 0-7 16,0 0-3-16,0 12-1 16,0 2-2-16,-2 7 0 15,0 1 1-15,-1 2-1 16,-2 6 1-16,0-6-1 16,-3 4 0-16,4-6 1 0,-1-2-1 15,2-4 0-15,1-2 0 16,2-3 0-16,0-11 1 15,12 8 1-15,3-5-2 0,7-3 0 16,5-3 0-16,6-4 0 16,1 0 0-16,4-1 0 15,0-2 0-15,-6 1 0 16,-2 1 0-16,-5 1 0 0,-9 5 0 16,-5-1 0-16,-11 3 0 15,10-3 0-15,-10 3 0 16,0 0 0-16,0 0 0 15,2-12-53-15,-2 12-35 0</inkml:trace>
  <inkml:trace contextRef="#ctx0" brushRef="#br0" timeOffset="4166.87">7565 11217 398 0,'0'0'8'0,"0"0"3"0,0 0 3 16,0 0 2-16,0 0 1 15,0-10 1-15,0 10-1 0,0 0-5 16,0 0-12-16,0 10 0 16,0 2 0-16,-5 5 0 15,-3 6 0-15,-2 4 0 16,1 8 0-16,-4-1 0 16,-2 1 0-16,0-2 0 0,-2-2 0 15,4-3 0-15,-2-3 0 16,0-8 0-16,5-3 0 15,3-4 0-15,7-10 0 0,-7 10 0 16,7-10 0-16,0 0 0 16,12 0 0-16,6 0 0 15,-1-6 0-15,8-3 0 16,7 2 0-16,-2-2 0 16,4-2 0-16,-1 4 0 0,-3 0 0 15,-3 4 0-15,-2-2 0 16,-2 2 0-16,-6 3 0 15,-2 0 0-15,-3 0 0 0,-2 0 0 16,-10 0 0-16,10 0 0 16,-10 0 0-16,0 0 0 15,0 0 0-15,10 3 0 16,-10-3 0-16,0 0 0 16,0 0 0-16,0 0 0 0,0 0 0 15,0 0 0-15,0 0 0 16,0 0 0-16,-5 5-43 15,5-5-47-15</inkml:trace>
  <inkml:trace contextRef="#ctx0" brushRef="#br0" timeOffset="4850.13">8002 11199 400 0,'0'0'8'15,"0"0"5"-15,0 0 1 16,0 0 3-16,0 0 1 0,5-10 0 16,-5 10 0-16,0 0-13 15,0 0-5-15,0 0 0 16,0 0 0-16,5 10 0 16,-5 8 0-16,0 2 0 0,0 5 0 15,0 4 0-15,0 1 0 16,-5 2 0-16,2-5 0 15,-1 1 0-15,-1-3 0 0,2-8 0 16,-2-3 0-16,2-4 0 16,1 0 0-16,2-10 0 15,0 10 0-15,0-10 0 16,0 0 0-16,8 5 0 16,2-5 0-16,2 0 0 0,3 0 0 15,-1-5 0-15,9 0 0 16,-3-2 0-16,2 1 0 15,3-1 0-15,-2 0 0 16,-1 3 0-16,0-4 0 0,1 2 0 16,-6 5 0-16,-2-5 0 15,-2 3 0-15,-4 3 0 16,-9 0 0-16,10-1 0 16,-10 1 0-16,0 0 0 0,0 0 0 15,0 0 0-15,0 0 0 16,0 0 0-16,0 0 0 15,0 0 0-15,0 0 0 0,0 0 0 16,0 0 0-16,0 0 0 16,-5 4-18-16,5-4-72 15,0 0-3-15</inkml:trace>
  <inkml:trace contextRef="#ctx0" brushRef="#br0" timeOffset="5699.87">6506 11915 345 0,'0'0'3'16,"0"0"-1"-16,0 0 2 0,6-1 1 16,-6 1 2-16,19 0 4 15,1 0 2-15,10 1 3 16,7-1-2-16,14 0 0 16,15 0 1-16,10 0-2 0,12 0 1 15,13-9-4-15,9-1-2 16,12-5-2-16,2-2-1 15,7-1-1-15,2-2-2 0,-2 3-2 16,1-3 0-16,-3 5 0 16,-10 3 0-16,-12-1 0 15,-5 7 0-15,-15-3 0 16,-15 8 0-16,-13-3 0 16,-14 4 0-16,-15 4 0 0,-13 2 0 15,-17-6 0-15,0 15 0 16,-16-5-8-16,-9-2-8 15,-5 4-14-15,-16 3-30 16,-13-2-25-16,-1-4-4 16</inkml:trace>
  <inkml:trace contextRef="#ctx0" brushRef="#br0" timeOffset="6083.79">6590 11991 296 0,'0'0'1'0,"0"0"0"0,0 0 2 16,0 0 3-16,10 3 4 16,3-3 4-16,6 0 0 15,11 3 3-15,11-3 2 0,14 0 1 16,14 0-2-16,12-6-3 15,15-1-1-15,8-1-2 16,13-2-2-16,7-1-1 0,2-1-2 16,3-3 0-16,-2 1-1 15,-3-3-1-15,-4 3-1 16,-3-1-1-16,-11 3-3 16,-14-1 0-16,-7 1 0 0,-19 2 0 15,-11 5 0-15,-15 1 0 16,-10-2 0-16,-15 3 0 15,-15 3 0-15,0 0-6 16,0 0-30-16,-20 9-47 16,3-5-4-16</inkml:trace>
  <inkml:trace contextRef="#ctx0" brushRef="#br0" timeOffset="6666.17">6489 11058 308 0,'0'0'8'0,"-5"-12"4"0,-1 2 3 15,1 0 3-15,1 0 1 16,-4 0 1-16,4 3-2 16,4 7-1-16,-11 0-7 15,6 9-1-15,5 22-3 0,0 5-2 16,0 19 0-16,3 8 0 15,5 8 1-15,1 5 1 16,-1 4 0-16,5-3-3 16,-1-6 0-16,0-4-2 15,-2-12 0-15,2-6 0 0,-2-10-1 16,-2-5-2-16,-1-7-1 16,-4-10-2-16,2-5-3 15,-5-12-7-15,0 0-20 0,9-15-47 16,-9-10-2-16</inkml:trace>
  <inkml:trace contextRef="#ctx0" brushRef="#br0" timeOffset="7200.11">6402 10909 279 0,'0'0'3'0,"0"0"1"15,0 0 0-15,0-12 2 0,0 12-1 16,12-7 2-16,2 7 1 16,15-3 3-16,5 3-2 15,13 3 3-15,13 1 0 16,17 2 1-16,10-5 1 0,15 2-2 16,4-3-1-16,14-3-1 15,4-1-3-15,2-6-1 16,7-2 0-16,-4-1-2 0,-5 1 1 15,0-6-2-15,-4 6 0 16,-8-2 0-16,-13 1-1 16,-9-2 0-16,-14 5-1 15,-16 0 2-15,-15 5 1 0,-10 1 1 16,-18 1 0-16,-7 0 0 16,-10 3 0-16,-6 0 0 15,-8 0-1-15,2 0-1 16,-6 0-2-16,-2 3-2 15,3 0 1-15,-1 1-1 0,3-1 0 16,5 7 0-16,3 2 0 16,2 9 0-16,5 8 0 15,0 11 1-15,5 6 2 16,2 16 0-16,3 10 1 0,5 8 0 16,-4 9 0-16,1 0 0 15,-5 0-3-15,3-5 0 16,-7-1 0-16,0-12 0 0,-3-7 0 15,0-10 0-15,-6-11 0 16,6 0-19-16,0-19-63 16,0-7-3-16</inkml:trace>
  <inkml:trace contextRef="#ctx0" brushRef="#br0" timeOffset="24249.75">21170 11239 324 0,'0'0'10'0,"0"0"5"0,0 0 4 15,9-13 2-15,-9 13 1 16,7-9 2-16,-7 9 1 16,7-13 0-16,-7 13-10 15,2-10-4-15,-2 10-11 16,0 0 0-16,3 10 0 0,-3 5 0 16,-3 0 0-16,-1 7 0 15,-1 9 0-15,-5-4 0 0,0 5 0 16,-2-3 0-16,0 4 0 15,-9-8 0-15,3 1 0 16,-1-6 0-16,-1 2 0 16,0-6 0-16,5-5 0 15,0 0 0-15,3-4 0 16,12-7 0-16,-15 7 0 0,15-7 0 16,0 0 0-16,0 0 0 15,10 0 0-15,7 0 0 16,3 0 0-16,8 0 0 0,4-2 0 15,7-1 0-15,4 1 0 16,1 0 0-16,4-1 0 16,-6 1 0-16,-3-3 0 15,-6 2 0-15,-6 0 0 16,-4 3 0-16,-8-2 0 0,-3 2 0 16,-12 0 0-16,0 0 0 15,10 0 0-15,-10 0 0 16,0 0 0-16,0 0 0 0,0 0 0 15,0 0 0-15,0 0 0 16,0 0 0-16,-5 0 0 16,5 0 0-16,0 0 0 0,-10 0 0 15,10 0 0-15,0 0-7 16,0 0-81-16,-10-7-1 16</inkml:trace>
  <inkml:trace contextRef="#ctx0" brushRef="#br0" timeOffset="24802.93">21765 11194 439 0,'0'0'5'16,"0"0"3"-16,0 0 2 15,0 0-1-15,0 0 1 16,0 0-1-16,0 7 1 0,-2 9 1 16,-6-4-11-16,2 8 0 15,-1 7 0-15,-2 0 0 16,-2 3 0-16,1 2 0 0,1-2 0 15,-2-3 0-15,2-2 0 16,1-3 0-16,1-7 0 16,2-2 0-16,0-3 0 15,5-10 0-15,-8 10 0 0,8-10 0 16,0 0 0-16,0 0 0 16,13 0 0-16,1 0 0 15,5-5 0-15,2 0 0 16,9-3 0-16,0 1 0 15,5-1 0-15,3 0 0 0,-1 1 0 16,-5 0 0-16,3-1 0 16,-10 4 0-16,-4 1 0 15,-3 0 0-15,-6 3 0 16,-4-1 0-16,-8 1 0 0,0 0 0 16,0 0 0-16,0 0 0 15,0 0 0-15,-2 7 0 16,2-7 0-16,0 0 0 0,-13 1 0 15,11-9-55-15,2 8-33 16</inkml:trace>
  <inkml:trace contextRef="#ctx0" brushRef="#br0" timeOffset="25249.66">22282 11187 460 0,'0'0'4'0,"0"0"2"16,0-12 4-16,0 12 0 15,0-10 0-15,0 10 1 16,0 0-11-16,2-10 0 16,-2 10 0-16,0 13 0 0,-4 1 0 15,-5 8 0-15,2-2 0 16,-2 7 0-16,-2 3 0 15,-4 0 0-15,6-5 0 0,-2-1 0 16,2-4 0-16,6-3 0 16,-2-2 0-16,5-5 0 15,3 1 0-15,8-4 0 16,8-4 0-16,0 1 0 16,6-4 0-16,2 0 0 0,6 0 0 15,1-3 0-15,1 2 0 16,-3-5 0-16,-4 2 0 15,-3-3 0-15,-7 6 0 0,-2-2 0 16,-16 3 0-16,13 0 0 16,-13 0 0-16,0 0 0 15,0 0 0-15,-8 0 0 16,8 0 0-16,0 0-79 0,-21 4-12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18:24.1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14775 2446 398 0,'0'0'6'0,"0"0"3"0,0 0 2 15,-4-11 3-15,4 11-2 16,-5-8 3-16,5 8-1 16,-4-10 0-16,4 10-6 15,0 0-2-15,6 3-2 0,6 4-4 16,0 1 0-16,8 2 0 16,3 2 0-16,2 2 0 15,7 3 0-15,-2-9 0 16,2 3 0-16,6-4 0 0,3-7 0 15,2-5 0-15,9-12 0 16,3-15 0-16,12-8 0 16,11-17 0-16,11-10 0 0,3-12 0 15,4-8 0-15,6 3 0 16,-4-3 0-16,1 11 0 16,-57 41 0-16,2-5 0 15,-4 10 0-15,0-2 0 16,-5 7 0-16,-3-2 0 15,-2 7 0-15,-5 1 0 0,-3 6 0 16,-2-2 0-16,-5 5 0 16,2-2 0-16,-4 7 0 15,-4-3 0-15,-9 8 0 16,16-6 0-16,-16 6 0 0,0 0 0 16,0 0 0-16,12 6 0 15,0 2-84-15,-12-8-6 16</inkml:trace>
  <inkml:trace contextRef="#ctx0" brushRef="#br0" timeOffset="6284.26">10713 11137 259 0,'0'0'8'0,"0"0"3"16,0 0 3-16,0 0 3 15,5-5 3-15,-5 5-1 16,0 0 2-16,0 0-1 16,0 0-7-16,0 0-3 15,13 0-2-15,-1 3-2 0,2-1-2 16,11 4 0-16,7-2 0 16,9 0 1-16,5 2-1 15,9-4 0-15,5 1-2 16,2 0 1-16,3-3-1 15,-1 0 0-15,3 0 1 0,-7-3 0 16,-1 0 0-16,-4-1 0 16,-6 0-1-16,-3 3 1 15,-9-2-1-15,-10 1 0 16,-2 0 0-16,-10 2 0 0,-5-3 0 16,-10 3 1-16,0 0 0 15,0 0-1-15,0 0 0 16,-18-3 0-16,-4 3-1 0,-6 0 0 15,-9 0-1-15,-2 0 0 16,-14 0 0-16,-4 6 0 16,-3-4 1-16,-2 0-1 15,4-2 0-15,0 3 1 16,8-3-1-16,6 0 0 0,8 0 1 16,10 1-1-16,8-1 1 15,6 0-1-15,12 0 0 16,-11 0-1-16,11 0 1 15,9 0-1-15,5 0 1 0,6 0-1 16,10 0 1-16,12 0-1 16,8-1 2-16,10-2 0 15,7-1-1-15,0-2 0 16,2 1 1-16,-5 1-1 0,-9-2 0 16,-7 4 0-16,-16-3 0 15,-8 5 0-15,-11 0-1 16,-13 0-1-16,0 0-5 0,-15 7-25 15,0 1-50-15,0-1-1 16</inkml:trace>
  <inkml:trace contextRef="#ctx0" brushRef="#br0" timeOffset="31164.41">24334 7636 314 0,'0'0'5'15,"0"0"3"-15,2-17 2 0,-2 17 0 16,8-14 2-16,-5 4 1 15,2 0-1-15,4 0 1 16,1 1-6-16,5 3-2 16,5 3-2-16,0 3-1 0,12 0-1 15,6 0-1-15,1 10 0 16,3 5 0-16,-2 8 0 16,-2 4 0-16,-8 8 0 15,-6 7 0-15,-14 7 1 16,-7 9 1-16,-3 6 1 0,-10 5 1 15,-5 6 1-15,-3 6 0 16,1 0 0-16,-3 9-1 16,2 0 0-16,-1 1-1 15,4 1 0-15,-3 0-1 0,4-1-1 16,1-4 0-16,3-3 0 16,3-2 0-16,1-8-1 15,6-7 1-15,3-5 0 0,7-7-1 16,0-9 1-16,8-6-1 15,6-7 1-15,-1-9 1 16,2-7-1-16,-3-4 1 16,6-8 0-16,-4-5 0 0,-4-8 0 15,3-6 0-15,-7-2 1 16,-3 2-1-16,-1-1 1 16,-4-1-1-16,-3 2-1 15,-5 7 0-15,0 7-1 0,0 0-1 16,-15 2 0-16,5 8 0 15,-7 12 0-15,5 3-1 16,-6 7 1-16,1 10 0 16,-1 5 1-16,4 7 0 15,-2 7 0-15,4 5 0 0,5 6 0 16,-1 4 0-16,3 6 0 16,0 9 0-16,3 0 1 15,2 2-1-15,0 6 0 16,0-2 0-16,5 5 0 0,2-1 1 15,1 1-1-15,4 0 2 16,2-4 0-16,2 5 0 16,1-5 0-16,3 1 1 0,-2 0 1 15,1-2-2-15,1-5 0 16,3 2-1-16,-6-7 0 16,1 3-1-16,-4-7 1 15,1-6-2-15,-5-4 1 0,0-5 0 16,0-4 1-16,-7-1-1 15,1-4 0-15,-4-5 0 16,0-1 0-16,-4-4 0 16,-4-4 0-16,-2 2-1 0,-2-5 1 15,-6 0 0-15,-1-7 0 16,-6 2 1-16,-6-5-1 16,-3-5 1-16,-6 1-1 15,-5-6 1-15,-5-3-1 0,-1-1 1 16,-6-3-1-16,-3-2 0 15,-2 1-3-15,0-4-7 16,7-15-58-16,-5 10-16 16</inkml:trace>
  <inkml:trace contextRef="#ctx0" brushRef="#br0" timeOffset="173616.26">1815 7322 251 0,'0'0'5'0,"-25"-9"7"16,3 1 2-16,-8-5 3 0,-8 2 1 16,-8 1 1-16,-7-1 0 15,-11 0 1-15,-1 3-5 16,3 8-6-16,-5 0-2 16,-1 15-3-16,-3 3-3 0,-4 11-1 15,-5 6 0-15,-1 6 0 16,1 9-2-16,-2 4 1 15,5 5-2-15,8 12 2 0,7 0-1 16,12 13 2-16,13 5 1 16,12 21 2-16,9 5 0 15,14 20 1-15,2 16 0 16,8 12 1-16,7 18-1 0,5 10 0 16,1 12-1-16,7 8-1 15,-2 12-2-15,3 5 1 16,1 7-2-16,-3 5-1 0,1 3 2 15,-6 8 0-15,-5-1-1 16,-7 2 2-16,-2-7 1 16,-8-3 1-16,-8-2-1 15,-4-11 2-15,-6-10-1 16,-1-22 0-16,-4-11 0 16,0-22-1-16,4-16 0 0,1-27-1 15,1-14 0-15,3-28-1 16,6-14-1-16,3-21 1 15,3-11-2-15,2-14 1 0,0-3-1 16,7-12 3-16,7-1 1 16,14-1 3-16,16 1 2 15,21 0 3-15,39 4 2 0,48-3 3 16,99 6-9-16,54 2-6 16,88-9 0-16,149-3-53 15,39-11-32-15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21:24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14433 3346 297 0,'0'0'5'0,"14"-4"1"0,6 1 1 16,8 1 3-16,11-1-1 15,14 3 0-15,9-2 1 0,17-1 2 16,13 3-5-16,13 0-2 15,8 0 1-15,17 0-2 16,4-2-2-16,15 2 1 16,5-3-1-16,12 0-1 15,11 3 1-15,-1-4 1 16,11-1 0-16,9 0 2 0,11 2-1 16,6-2 1-16,8 2 0 15,7 2 0-15,4-2-1 16,9 3-1-16,5 0 1 0,0 0-3 15,5 3 0-15,-3-2 0 16,1 2 0-16,-1 0 0 16,-4-1 0-16,-5 1 0 0,-4-1 0 15,-3 1 0-15,-7-3 0 16,2 0 0-16,-7 0 0 16,-5 0-1-16,-5-5 1 15,-8 0 0-15,-4-2 0 16,-13 0-1-16,-7-4 1 0,-11-3 0 15,-13-7 0-15,-13-1 0 16,-12 0 0-16,-12-5 1 16,-14-6 1-16,-11-1 1 15,-13-3 0-15,-12-3 2 16,-12-2-1-16,-14-5 1 0,-11 0-1 16,-7-11-2-16,-13-1 0 15,-10-5-1-15,-8-1-2 16,-13-4 0-16,-10-3-3 0,-11 6-2 15,-11-3 1-15,-3-1-1 16,-17 3 1-16,-3 2 0 16,-9-1 1-16,-12 1 0 0,-8 0 2 15,-6 4 1-15,-11 1 0 16,56 36-1-16,-12-8-1 16,-7 7 0-16,-9-5 0 15,-8 3 0-15,-12-3 0 16,-10 3 1-16,-11 2-1 0,-6 0 2 15,-16 0 0-15,-6 0 1 16,-16 1-1-16,-8 4 0 16,-13-3 1-16,-5 4-1 15,-18-1 0-15,-4 0 1 16,-3 3-1-16,-4 1 0 0,-2 4 1 16,-2 2-1-16,1 3 0 15,-2 3 0-15,2 1 0 16,0 3 0-16,7 0 0 0,-2 4 0 15,6 6-1-15,2 0 1 16,8 5 0-16,3 3-1 16,91-3 3-16,-271 29 0 15,42 6-1-15,45 10 1 16,40-1-1-16,44 8 0 0,36 2 1 16,34 0-1-16,47-5-3 15,8 4 0-15,13 1 3 16,5 3 0-16,12 0 1 0,12 2 1 15,16-2-1-15,9 2 2 16,17 3 0-16,17 0 1 16,29 5-2-16,24-4-1 15,28 5 0-15,32-1 0 16,30 3-1-16,33 3-7 0,27 6-51 16,34-13-25-16,23 1-1 15</inkml:trace>
  <inkml:trace contextRef="#ctx0" brushRef="#br0" timeOffset="2433.82">396 12516 219 0,'0'0'6'16,"0"0"4"-16,-9 0 7 15,9 0 1-15,0 0 1 16,-11 0 1-16,11 0-1 0,0 0 1 16,0 0-3-16,0-8-3 15,18-5-4-15,4-10-3 16,13-9 0-16,7-10 1 0,18-12 0 15,9-11-1-15,13-9 0 16,8-3-2-16,4-4 0 16,3-4 0-16,2 6-1 0,1 5-1 15,-9 4 0-15,-8 9 0 16,-8 11-1-16,-11 5 0 16,-15 13 0-16,-8 9 0 15,-14 7-1-15,-10 5-1 0,-7 9-2 16,-10 2-6-16,-3 13-10 15,-14 6-35-15,-5 14-28 16,-13 4-4-16</inkml:trace>
  <inkml:trace contextRef="#ctx0" brushRef="#br0" timeOffset="2766.98">344 12706 300 0,'0'0'3'16,"0"0"2"-16,10-5 3 16,5-7 3-16,5-9 2 15,10-3 3-15,14-13 3 16,6-8 1-16,15-17-3 0,9-5-2 16,6-7-2-16,9-3-2 15,6-5-3-15,4 0-2 16,-5 5-3-16,-2 6 0 0,-5 7-2 15,-10 6 1-15,-8 9-1 16,-14 9 0-16,-10 10 1 16,-12 6 0-16,-11 6 1 15,-5 6 0-15,-17 12-1 16,5-10-1-16,-5 10-3 0,-10 0-3 16,1 7-7-16,-9-1-8 15,1 1-17-15,6 3-45 16,-10-4-5-16</inkml:trace>
  <inkml:trace contextRef="#ctx0" brushRef="#br0" timeOffset="3100.48">1072 11370 356 0,'0'0'3'0,"0"0"1"16,0 0-1-16,-10-5-1 15,10 5 1-15,0 0 1 16,0 0 2-16,17-8 3 0,6 4-3 16,12-2 0-16,12-2 1 15,7-3 1-15,8-3-1 16,6-2 0-16,2 1-3 16,-4 1-1-16,-6 4-1 0,-7 0 1 15,-14 7 2-15,-9 3 0 16,-13 16 1-16,-9 11 1 15,-8 20 1-15,-18 20-1 0,-12 24-1 16,-7 29 0-16,-10 30-1 16,-7 23-3-16,-4 33-21 15,11 10-63-15,-25 2-4 16</inkml:trace>
  <inkml:trace contextRef="#ctx0" brushRef="#br0" timeOffset="14320.45">20820 8237 54 0,'0'0'1'0,"0"0"2"16,0 0 1-16,-12 0 1 16,2 0 3-16,10 0 4 15,-17 5 2-15,17-5 3 0,-16 5 1 16,16-5-3-16,-12 2-2 15,12-2 1-15,0 0-2 16,0 0 0-16,0 10-1 16,0-10 0-16,15 3 0 0,-7-3 1 15,14 0 3-15,-4-3-4 16,11-5 0-16,4-1-3 16,11-1-1-16,1-8-2 15,5-2-2-15,9 1-2 0,7-6 0 16,12-3-1-16,5 1 0 15,6-5-1-15,3 2 0 16,5-4 0-16,-3-1-1 0,8 3 1 16,3-3 0-16,-4-2-1 15,3 2 1-15,1 1 0 16,-1-1 0-16,6 3 0 16,6 0 1-16,-6-1 0 0,2 3 0 15,2 1 0-15,-7 1 0 16,4-2 0-16,4 4-1 15,-5-4 1-15,-6 0 0 16,3-2-2-16,-5 2 1 16,1-4 1-16,7 2-2 15,-11-4 1-15,-4 4 1 0,-3 3 0 16,-8 1 0-16,-7 2 0 16,-4 3 1-16,-11 3-1 15,-11 5 2-15,-3 3-2 0,-11 4 0 16,-7 1-2-16,-5 1-2 15,-8 5-9-15,-2 1-17 16,-15 0-32-16,3 7-4 0</inkml:trace>
  <inkml:trace contextRef="#ctx0" brushRef="#br0" timeOffset="15234.18">17839 6604 120 0,'0'0'4'16,"20"-15"2"-16,0 3 1 15,15-4 2-15,7-3 0 16,20-6 0-16,15-2 1 0,20-13 0 16,7 6-4-16,15-9 0 15,19-1-2-15,5-7-2 16,13-5 1-16,9 0-1 16,11-12 3-16,8 2 4 0,2-3 2 15,11 2 1-15,1-3 0 16,11 1 1-16,-5 2-1 15,-3 5-1-15,-15 5-2 16,-2-3-5-16,-2 6-4 16,-23 7 1-16,-15 0-1 0,-17 5-1 15,-26 7-4-15,-14 3-23 16,-4 10-35-16,-34 7-2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3-01-21T08:24:27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11124 10246 57 0,'13'0'2'15,"27"2"-4"-15,27 6-33 16</inkml:trace>
  <inkml:trace contextRef="#ctx0" brushRef="#br0" timeOffset="4855.16">12435 15008 350 0,'0'0'0'0,"0"0"-12"16,0 0-36-16,-6-11-18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5:4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925 6909 180 0,'0'0'0'15,"0"0"-1"-15,16-11 0 16,-2 5 0-16,4-2 0 0,4-2-1 15,5-3 1-15,8-1 2 16,0-1 3-16,5 0 2 16,-1 1-1-16,4-1 3 15,6-1 0-15,-1 1 1 0,1 0 1 16,3 4-2-16,3-3 0 16,3 0-2-16,6 2 1 15,3-3-1-15,-5-5 0 16,12 5-2-16,6-3-1 15,7 4 0-15,3-3 0 0,4 2-1 16,3-1-1-16,5 8 1 16,7-3-1-16,-8 1 1 15,4 3 0-15,1-1 2 16,-1 1 0-16,3 0 0 0,9 4 1 16,-6-2 0-16,3 2 1 15,13 1 1-15,2 2-2 16,-2 0-1-16,5 0 0 15,-6 5-1-15,-6 0-2 16,-2 5 1-16,-3-1-2 0,-10 4 1 16,-6 2-1-16,-5-1 0 15,-2 2 0-15,-4 9 0 0,-5 0 0 16,-3 4 0-16,-3 6 1 16,-5-1-1-16,-5 11 0 15,-5-1 0-15,-5 6 0 16,-14-1 0-16,0 1 0 0,-9 7 0 15,-9-5 0-15,-6 5 1 16,-3-2-1-16,-9 2 1 16,3-1 0-16,-8 1 0 15,-2 0 1-15,-7 0 0 16,-5-1-1-16,-11 0 1 0,-2-7-1 16,-12 4 0-16,-2-6 1 15,-19 5 0-15,-9-1 0 16,-5-3 0-16,-10 0-1 15,-2-9 1-15,-13 2 0 16,-8-3 0-16,-9-2 0 16,2-8-1-16,-12-3-2 15,-7 1 0-15,-11-2 0 0,-8-2-1 16,-5-3 0-16,-4-3 0 16,-6-4 1-16,-2 3-2 15,1-5 2-15,-6-2 1 16,9-4-1-16,-1 2 1 0,-1-4 1 15,6-2-1-15,8 0 0 16,-3 0 0-16,13-11 1 16,3 2-1-16,7-11 1 15,4 3-1-15,10-14 0 0,8 2 0 16,10-6 2-16,9-5-2 16,6-6 0-16,14-4 0 15,8-4 0-15,8 0 0 0,11-4 1 16,6-4 1-16,10 3-1 15,4-4 1-15,13 2 0 16,3-1-1-16,10-2 0 16,11-3-1-16,11 2 0 15,10-2 0-15,10-2 0 0,15 2 0 16,9-3 0-16,13 4 0 16,20-3 1-16,12 2 1 15,25 0-1-15,5 5 1 16,23 8 0-16,7 1-11 0,7 19-57 15,13 4-3-15</inkml:trace>
  <inkml:trace contextRef="#ctx0" brushRef="#br0" timeOffset="3249.98">3748 14494 284 0,'0'0'-10'0,"0"0"-1"0,5 3-2 15,-5-3-1-15,0 0 3 16,7 0 0-16,-7 0 2 15,13 0 2-15,-13 0 14 16,10 2 7-16,0 1 3 0,12-3 2 16,-4 2 1-16,12 1 0 15,2-3-1-15,17 0-1 16,4 0-3-16,14-5-4 16,2-6-1-16,8-1-4 0,15-3 0 15,8-2-1-15,7 0 0 16,4-8-1-16,13 3-1 15,8-3 0-15,10 0 0 16,2-2-1-16,13-1 0 0,6 2 0 16,12-4 1-16,11-3-1 15,7 2 0-15,7-2 0 16,5 4-1-16,14-6 1 16,-1 2 0-16,4 1 0 0,2 2-2 15,-3 1 0-15,2 0 0 16,-1-5 0-16,-3 5 1 15,-6-2-1-15,-7 0 0 16,-9-1 0-16,-6 2 2 0,-2 3 0 16,-21-1 2-16,-6 3 0 15,-16 3 1-15,-11 0-1 16,-13 2 1-16,-14 8-1 0,-16-3 0 16,-12 5-2-16,-16 3-1 15,-15-1-2-15,-15 5-3 16,-15-1-16-16,-19 4-58 15,0 0-2-15</inkml:trace>
  <inkml:trace contextRef="#ctx0" brushRef="#br0" timeOffset="4253.55">4210 15520 100 0,'0'0'2'0,"0"0"4"16,12-4 6-16,-4 3 5 15,7-2 2-15,-1-1 3 0,7 1 1 16,1 0-1-16,11-1 0 15,-4 1-2-15,16-2-6 16,10 2-5-16,7-4-1 16,7 2-2-16,9-5 0 0,11 0 3 15,5-5 1-15,15-2-1 16,3 0 1-16,5-3 0 16,10-3-1-16,9 1 1 15,9-3-1-15,2-4-4 0,7 1-1 16,7 2-1-16,11-7 0 15,1-2-1-15,5 3 0 16,9-3 0-16,9 3 1 16,8-2-1-16,-2-1-1 15,-1 0 1-15,8 6 0 0,5-4-1 16,-3 1 1-16,0 2-1 16,-8 3 0-16,-6-2 0 15,-1 4-1-15,-7-5 1 16,-12 5 0-16,-9 0 0 0,-14 0-1 15,-7 3 2-15,-16 0 1 16,-6 0 1-16,-18 0 1 16,-13 1-1-16,-9 2 1 0,-13 2 0 15,-15-1 0-15,-10 6 0 16,-15-1-2-16,-5 7-1 16,-9-3-1-16,-6 4-1 15,-12 5-4-15,0 0-6 16,0 0-14-16,0-10-54 0,-9 9-3 15</inkml:trace>
  <inkml:trace contextRef="#ctx0" brushRef="#br0" timeOffset="4951.12">10271 13411 374 0,'0'0'2'0,"0"0"-1"0,0 0-1 16,0 0 1-16,0 0 0 16,14 0 1-16,-2 0 1 15,6 3 0-15,1-3 0 0,12 5 0 16,1 0 1-16,6 5 1 16,-1 2 0-16,2 8-1 15,2 3 0-15,-4 3-1 16,2 6 0-16,-2 6 0 15,-1 4 0-15,-6 3 0 0,-2 2-1 16,-3 7 1-16,-2-2 0 16,-3 0 0-16,-8 8-1 15,0-3-1-15,-6 2 0 0,-3-2 0 16,-3-1 0-16,-9 5-1 16,-5-7 1-16,-6 1-1 15,-8-6 2-15,-4-4-1 16,-5-1 1-16,-5-7-1 0,-3-5 1 15,-2-2-1-15,-3-5 0 16,6-8 0-16,-4-2-1 16,4-5-1-16,1-3-1 15,6-4-3-15,7-3-5 0,3-5-13 16,-1-1-53-16,16-3-3 16</inkml:trace>
  <inkml:trace contextRef="#ctx0" brushRef="#br0" timeOffset="5983.56">10603 13382 224 0,'0'0'3'0,"0"0"1"16,0 0-2-16,0 0-1 0,0 0 3 15,0 0 2-15,0 0 2 16,0 0 2-16,18 0-3 15,2 2 2-15,15 8 3 16,4 5 3-16,21 0-1 16,4 2-3-16,19 10-2 0,11 1-1 15,15 1 0-15,10 4-3 16,10 2-2-16,18 1-1 16,10 4 1-16,17 2 0 0,10 0-1 15,12 8 1-15,13-3-1 16,14 7-1-16,9-1-3 15,9 6-2-15,2 5-4 16,6-3-4-16,4 5 0 0,-9 0 0 16,-3 0 4-16,-4-3 1 15,0-1 5-15,-7-5 3 16,0-2 3-16,-12-2 2 16,-9-5-7-16,-3-3-15 15,0 2-24-15,-24-10-24 0,-6-2-7 16</inkml:trace>
  <inkml:trace contextRef="#ctx0" brushRef="#br0" timeOffset="6833.51">10276 14516 308 0,'0'0'1'0,"16"2"0"16,5 7 0-16,6-5 1 15,17 4 0-15,11 1 2 0,17 1 4 16,20 3 2-16,13-1 2 16,10 3-1-16,11 1 3 15,15 0-1-15,6 1 0 0,12 4-2 16,5 2-3-16,5 5-3 15,8 2-2-15,4 3-1 16,3 1-1-16,7 8-1 16,5-3 1-16,5 9 0 15,3-3 2-15,3 4 0 0,6 0 0 16,3 0 0-16,5 7 0 16,0-8 2-16,4 5-1 15,-2-1 1-15,3-2-1 16,1 0 0-16,-2-3 1 15,-6 0-1-15,-5-3 0 0,-5-4-1 16,-16-3 0-16,-12-2 0 16,-12-6-1-16,-17-4-1 15,-26-1-1-15,-18-8-1 0,-26-1-4 16,-20-8-10-16,-18-3-64 16,-21-1-4-16</inkml:trace>
  <inkml:trace contextRef="#ctx0" brushRef="#br0" timeOffset="8049.89">10352 13894 400 0,'0'0'5'15,"0"0"1"-15,0 0 2 16,0 0 1-16,0 0 2 0,-7-7 0 16,7 7 0-16,-11 0 1 15,4 0-5-15,-2 0-1 16,-1 0-1-16,-1 4-2 15,-1 2-1-15,0 5 0 0,2-3-1 16,-2 8 0-16,0-1 0 16,-1 4-1-16,5 1 1 15,1 0-1-15,2 2 0 16,2-2 1-16,3-3-1 16,8 1 1-16,2-4-1 0,4-6 1 15,4-1-1-15,0-7 1 16,3 0 0-16,0 0 1 15,-1-7 0-15,4-2-2 0,-6-4 0 16,-4-2 0-16,2 0 0 16,-4-5 0-16,-4-2 0 15,-1 0 0-15,-4 2 0 16,-3-2 0-16,0 2 0 0,-5 2 0 16,-6 0 0-16,1 10 0 15,-4-3 0-15,-4 9 0 16,-2 2 0-16,-4 0 0 15,1 0 0-15,3 7 0 16,-5 6 0-16,6 1 0 0,-1 4 0 16,10 1 0-16,5 1-83 15,5-4-7-15</inkml:trace>
  <inkml:trace contextRef="#ctx0" brushRef="#br0" timeOffset="11284.45">14357 12795 393 0,'0'0'5'0,"0"0"3"0,0 0 0 16,0 0 1-16,0 0 0 15,0 0 0-15,0 0 0 16,0 10 0-16,0-10-4 16,9 17-2-16,-4-2-1 0,2 7 0 15,0 5-1-15,6 8 1 16,-1 8-1-16,2 8 1 15,7 9-2-15,1 12 1 16,1 2 0-16,1 13 0 0,6 12 1 16,-8 5 0-16,3 12 1 15,-2 10 0-15,-4 8 0 16,-6 5 1-16,-5 7 0 16,-4 12-1-16,-4-1 1 0,-9 8-1 15,-11 4-3-15,-6 0 0 16,-15 2 0-16,-5 0 0 15,-10-8 0-15,-5-4 0 16,0-8 0-16,-9-8 0 0,1-11 0 16,-3-11 0-16,7-10 0 15,1-9 0-15,2-11 0 16,0-11-2-16,4-11-1 16,4-6 1-16,3-14 0 0,10-4 2 15,6-16 1-15,5-1-1 16,7-12 0-16,7-2-2 15,5-8-3-15,11-6-2 16,-10 8-5-16,10-8-15 16,-15 0-55-16,15 0-2 0</inkml:trace>
  <inkml:trace contextRef="#ctx0" brushRef="#br0" timeOffset="11884.54">13560 16623 422 0,'0'0'1'0,"0"0"6"0,0 0 1 16,0 0 0-16,0 0 0 15,0 0-1-15,3 8 1 16,-3 5 1-16,0 2-1 16,3 2-6-16,-3 8 0 0,0 7 0 15,2 3 0-15,-2 2 2 16,0 1-2-16,0-1 0 16,-2-2 0-16,-1-3-1 15,-3-5 1-15,2-5-2 0,-4-5 0 16,6-4 0-16,0-6 0 15,2-7-1-15,0 0 1 16,6 0 0-16,7-4 1 16,5-9 0-16,7 1 2 0,1 0-3 15,5-6 0-15,1 0 0 16,3 4 0-16,0 1 0 16,-9-1 0-16,2 3 0 15,-8 1 0-15,-3 3 0 0,-2 0 0 16,-2 4-9-16,-13 3-36 15,14-15-39-15,-9 3-2 16</inkml:trace>
  <inkml:trace contextRef="#ctx0" brushRef="#br0" timeOffset="12866.95">14385 12797 401 0,'0'0'6'0,"0"0"3"16,0 0 2-16,0 0 1 16,0 0 1-16,0 0 0 15,0 0 1-15,0 0-1 0,0 0-5 16,0 11-4-16,-7 0-2 15,-3 7-1-15,-3-1 0 16,-1 7-1-16,-2 4 0 16,-1-1 0-16,0 4 0 15,2-2 0-15,0-4-1 16,3-6 0-16,-1 2 0 16,1-10 1-16,4 0-1 0,8-11 0 15,-10 11 1-15,10-11-1 16,0 0 1-16,0-11 0 15,6-3 1-15,1-2 0 0,5-1 1 16,3-6 1-16,0 2-1 16,3-4-2-16,-2 2 0 15,-3 1 0-15,4 1 0 0,-6 5 0 16,-2 0 0-16,-1 4 0 16,-4 2 0-16,-4 10 0 15,9-12 0-15,-9 12 0 16,0 0 0-16,0 0 0 0,5-10 0 15,-5 10 0-15,0 0 0 16,0 0 0-16,0 0 0 16,7 12 0-16,-5-2 0 15,8 5 0-15,-1 0 0 0,7 5 0 16,4 2 0-16,5 3 0 16,5-2 0-16,5 2 0 15,-3-14 0-15,-2 7-59 16,12-3-31-16</inkml:trace>
  <inkml:trace contextRef="#ctx0" brushRef="#br0" timeOffset="19684.31">153 7786 388 0,'0'0'5'16,"0"0"2"-16,0 0 3 16,0 0 0-16,-10-5 1 0,10 5-1 15,0 0 0-15,0 0 1 16,0 0-6-16,0 0-2 16,0 5-3-16,2 5 0 15,8 1 0-15,5 2 0 16,5 2 0-16,0 3 0 0,5-3 1 15,-3-1-1-15,-2-2 0 16,5-3 1-16,-5-5-1 16,-3-4 1-16,3-7 1 15,-3-11-1-15,3-9 2 0,3-10 0 16,4-10 2-16,3-13-1 16,5-7 2-16,2-2-1 15,5-3 0-15,1 3-1 0,-6 7-4 16,-3 12 0-16,-4 9 0 15,-7 10 0-15,-6 12 0 16,-4 12 0-16,-13 7 0 16,0 0 0-16,9 14-8 0,-9 23-59 15,7-24-19-15</inkml:trace>
  <inkml:trace contextRef="#ctx0" brushRef="#br0" timeOffset="25783.35">16343 12544 239 0,'0'0'4'0,"0"0"0"16,8 0 2-16,-8 0-2 16,0 0 1-16,0 0-1 15,12 0 0-15,-12 0 1 16,0 0-2-16,17 3-1 15,-7 0 1-15,8-1 0 0,-4 0 3 16,16 3-1-16,2-2 0 16,16-3 1-16,5 2-1 15,6-2-1-15,18 0 0 0,10 0 0 16,12 0-2-16,5-2 1 16,13-3-1-16,0 2-1 15,9-1 0-15,8-2-1 16,8 2-1-16,-2-2 0 15,17-3-1-15,1 4 0 0,13 0 0 16,6-2-1-16,2 4-2 16,-7-2 0-16,1 0 1 15,1 0 0-15,-15 2 0 16,-7 1 1-16,-13 0 0 0,-12 2 0 16,-8-3 3-16,-5 1 0 15,-17-1 3-15,-10 0 0 16,-12 1 0-16,-13 0 1 0,-15 2 1 15,-8-3 0-15,-16 3-6 16,-7 0-21-16,-16 0-39 16,-6 0-4-16</inkml:trace>
  <inkml:trace contextRef="#ctx0" brushRef="#br0" timeOffset="26649.65">16698 13657 169 0,'0'0'5'16,"0"0"6"-16,0 0 0 0,11 0 4 15,-11 0 2-15,17 0 1 16,0 2 2-16,0 1 1 15,13-1-6-15,2 3-3 16,16-2-1-16,7-1-4 0,12-2-1 16,9 0-1-16,14 0-2 15,9 0-1-15,13-2 0 16,12-4 0-16,8 2-1 0,5-1 1 16,10-2 0-16,12 1 0 15,4-1 1-15,7 4 1 16,3-2 0-16,1 1-1 15,8-2 1-15,2 3-1 0,-5-1 0 16,-6 0-1-16,-1 1-1 16,-6 0 0-16,-14-2-1 15,-15 3 0-15,-19 0 0 16,-15 2 0-16,-22 0 1 16,-13 0-1-16,-21 0 1 0,-17 0 0 15,-8 0 1-15,-12 0-2 16,-10 0-1-16,0 0-4 15,0 0-5-15,-10 2-11 16,-5-2-17-16,3 2-34 0,-4-2-4 16</inkml:trace>
  <inkml:trace contextRef="#ctx0" brushRef="#br0" timeOffset="27667.22">20365 12436 243 0,'0'0'9'16,"0"0"3"-16,0 0 5 0,0 0 1 15,0 0 1-15,0 0 1 16,0 0-1-16,0 0 1 15,0 0-8-15,0 0-5 16,0 0-4-16,6 4-1 0,4 12-2 16,-1 0-1-16,9 5 1 15,5 2 1-15,3 8-1 16,2 4 1-16,2 4-1 16,2-2 0-16,0 6 1 0,-2 1 0 15,-3 6 0-15,-4-1-1 16,0 1 1-16,-6 2 0 15,-4-2-1-15,-9 1 1 0,-2-4-1 16,-2 3 0-16,-4-5 0 16,-9-6 0-16,-4 1-1 15,-5-3 1-15,-4-2-1 16,1-6 0-16,-4 1 0 16,2-5 0-16,2-3 0 0,5 0 0 15,3-1-2-15,-3-7 0 16,7-2-1-16,3 1-1 15,10-13-2-15,-9 15-1 16,9-15-6-16,0 0-8 0,-13 4-18 16,13-4-25-16,0 0-8 15</inkml:trace>
  <inkml:trace contextRef="#ctx0" brushRef="#br0" timeOffset="28949.9">20309 12450 296 0,'0'0'5'0,"0"0"1"16,0 0 3-16,0 0 2 16,0 0-1-16,-6-7 1 0,6 7 0 15,-14-3 1-15,2 3-5 16,-4 0-2-16,-1 7-3 15,-3 10-1-15,-2-3-2 16,-1 8-1-16,-4 3 0 16,0 9 0-16,2 4 0 0,0 4 0 15,0 2 1-15,2 6 0 16,7 4 1-16,-2 6 0 0,6-1 1 16,-4 1 0-16,9 2 1 15,2-3-1-15,3 1 0 16,2-4 0-16,5-1 0 15,8-5 1-15,1-6-1 0,4 1 1 16,1-6-1-16,4-2 1 16,2-5-1-16,0-1 0 15,1-7 1-15,-1-4-1 16,3 0 0-16,-3-11-1 16,0-2 1-16,-3-1-1 0,0-3 1 15,-4-3 0-15,-1 0 0 16,-2 0 0-16,-5-3 1 15,-10 3 0-15,15-3 1 16,-15 3 0-16,0 0 0 0,0 0 0 16,0 0 0-16,0 0-1 15,0 0-3-15,0 0-5 16,0-11-14-16,0 11-55 16,0 0 0-16</inkml:trace>
  <inkml:trace contextRef="#ctx0" brushRef="#br0" timeOffset="29834.49">20339 12805 314 0,'0'0'3'16,"0"0"3"-16,0 0-1 0,0 0 0 15,-6 7 1-15,6-7 1 16,0 0-1-16,8 7 2 15,4-4-3-15,3-3-1 16,12 3-1-16,3-1 0 0,18-2 0 16,9 0 0-16,22 0-1 15,11-2-1-15,22-7 0 16,10 1-1-16,19-3-1 16,13 4 0-16,18-5-1 0,11 2 1 15,1 0 0-15,5 5 0 16,5-3 1-16,2 3 0 15,-4 4 0-15,-9 1 0 16,-12 0 1-16,-6 1-1 0,-18 4 0 16,-11-3 0-16,-24 4 1 15,-20-1-1-15,-20-1-1 16,-15-4-7-16,-22 0-39 16,-17 0-23-16,-18 0-4 0</inkml:trace>
  <inkml:trace contextRef="#ctx0" brushRef="#br0" timeOffset="30666.95">20356 13161 304 0,'0'0'4'15,"0"0"2"-15,0 0 2 0,0 0-1 16,0 0 0-16,0 0 0 15,0 0 1-15,0 0 0 16,7-2-4-16,4 2-1 16,3 0-1-16,2 2 0 0,11-2-1 15,2 3 1-15,16-1 0 16,5-2 0-16,12 0 0 16,15 0-1-16,8-2 2 0,14-3-1 15,18-2-1-15,6-1 0 16,9 1 0-16,10-3 1 15,12-3-2-15,3 3 1 16,6 3 0-16,5-3-1 16,0 6 1-16,2-4-1 0,0 5 1 15,0-3-1-15,-6 5 0 16,-8-5 0-16,-9 5 0 16,-9-2 0-16,-16 1-1 0,-17-1 0 15,-15 0 1-15,-21 1 1 16,-20 0 1-16,-13-1 0 15,-12 0-2-15,-16 3-2 16,-8 0-5-16,0 0-11 0,-8-12-36 16,1 9-19-16</inkml:trace>
  <inkml:trace contextRef="#ctx0" brushRef="#br0" timeOffset="31487.24">20294 12795 278 0,'0'0'7'16,"0"0"4"-16,0 0 2 16,0 0 4-16,0 0 1 15,0 5 1-15,0-5 3 0,0 0-2 16,0 0-7-16,0 0-4 15,0 9-4-15,0-9-2 16,-3 18 0-16,1-4-3 0,0 4 0 16,-1 0-2-1,1 7 4-15,-1-1-2 0,3 1 0 16,0 0 0-16,0-4 0 16,5 0 0-16,5-2 0 0,-1-1-2 15,4-4 2-15,2-3 0 16,2-4 0-16,3 0 0 15,-2-1 2-15,0-4-2 16,-4-2 3-16,1 0 0 16,-7 0 2-16,-8 0 1 0,12 0 1 15,-12 0 1-15,0 0 0 16,0 0-1-16,0 0 0 16,0 0-1-16,0 0-4 0,0 0-5 15,0 0-20-15,7 0-57 16,-7 0-5-16</inkml:trace>
  <inkml:trace contextRef="#ctx0" brushRef="#br0" timeOffset="32583.46">21441 12418 323 0,'0'0'2'16,"0"0"2"-16,0 0 0 0,0 0 1 15,0 0 2-15,3 3 1 16,-3-3 1-16,18 1 2 16,-6 3-3-16,10-2 1 0,3 1-2 15,8 2-1-15,8-2-1 16,10 1-1-16,3-1-1 15,11 1 0-15,4-1-1 16,9 0 0-16,5-3 0 16,5 0-1-16,4 0 1 0,4 0-1 15,-2-3 0-15,3 0-1 16,-5 0 1-16,-7 2-1 16,-7 1 1-16,-11 0-1 0,-13-3 0 15,-12 3 1-15,-7-3 0 16,-12 3 1-16,-11 0 1 15,-12 0-2-15,8 0 1 16,-8 0 0-16,0 0-1 0,0 0 0 16,0 0-1-16,0 0-1 15,-8 0-4-15,8 0-4 16,0 0-11-16,-10 0-30 16,10 0-25-16,-12 0-6 0</inkml:trace>
  <inkml:trace contextRef="#ctx0" brushRef="#br0" timeOffset="32985.26">22828 12307 400 0,'0'0'4'0,"0"0"2"16,0 0 2-16,-7-3 2 16,7 3 0-16,0 0-2 15,0 0 1-15,0 0 0 0,0 0-4 16,0 0-1-16,0 5-1 16,9 2-2-16,11 4 1 15,1-1 0-15,0 2 0 0,9-2 0 16,-2 0 0-16,-2-1-1 15,0 2 0-15,-6-2-1 16,-5-1 0-16,-6 0 0 16,-5 0 1-16,-8 1-1 15,-8 3 1-15,-4-2 0 0,-7 5 0 16,-5 0 0-16,1-3-2 16,-5 2-3-16,2-1-5 15,2-1-11-15,3-12-60 16,11 10-2-16</inkml:trace>
  <inkml:trace contextRef="#ctx0" brushRef="#br0" timeOffset="33619.78">21749 12222 332 0,'0'0'4'0,"0"0"1"16,0 0 1-16,-7-7 1 15,7 7 1-15,-14 0 2 0,3 0-1 16,-1 0 1-16,-6 3-5 15,2 4-1-15,-2 5-1 16,-1 3-1-16,-7-1-2 16,6 4 1-16,-5 0-1 15,0-1 0-15,1 3 0 16,-3-6 0-16,-1-1 1 0,5-3-1 16,-1 0 0-16,7-3 0 15,1 1 0-15,4-3-1 0,0-3 1 16,12-2-1-16,0 0-1 15,0 0 1-15,0 0 0 16,0 0 0-16,17 6 1 16,-5-4 1-16,8 0 1 15,1 2 1-15,8 2 2 0,1 2 1 16,7-1-1-16,-2 3 1 16,0 1-1-16,-1-3 0 15,1 3-5-15,1 1-27 0,-10 1-47 16,-1-5-3-16</inkml:trace>
  <inkml:trace contextRef="#ctx0" brushRef="#br0" timeOffset="36383.51">23688 12762 370 0,'0'0'5'15,"0"0"3"-15,0 0 0 0,0 0 0 16,0 0-1-16,0 0 0 15,0 0-2-15,0 3 1 16,0-3-5-16,0 15-2 0,0 0-1 16,0-1 0-16,0 9 1 15,0 2 1-15,4 0 1 16,5 2 0-16,3-5 0 16,1 0 0-16,4-3 0 0,3-2-1 15,1-9 1-15,0-2-1 16,4-6 1-16,-1 0 1 15,-2-3 1-15,1-7 2 16,-5-2 1-16,-4-5 0 0,-3-3 1 16,-4-5 1-16,-7 0 0 15,-2-2 0-15,-9 2-1 16,1 1-2-16,-7 4-1 16,0 3-2-16,-1 4 0 0,-4 6-1 15,2 7-4-15,0-3-6 16,5 8-9-16,-5 5-63 15,11 0-3-15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24-01-20T08:44:15.3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5833 11993 29 0,'0'0'-17'16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22:05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3681 13640 186 0,'0'0'2'15,"0"0"0"-15,0 0 3 0,0 0 2 16,-10-11 1-16,10 11 2 16,-7-14 0-16,2 1 1 15,0 1-1-15,3-8-1 16,-3 0 1-16,-2-5-3 16,3 1-2-16,-1-6-1 0,0 0-1 15,1-2 0-15,1-2 0 16,1-4-1-16,-2-2 0 15,4 1-1-15,0-5 0 0,0-6 0 16,0 2 1-16,6-2-2 16,-3-6 1-16,1 2 0 15,1 0 0-15,0-4 1 16,-1 1 0-16,-1-2 0 0,6 4 2 16,-5-4 1-16,1 4-2 15,2-4 1-15,-2-1 0 16,3 1-1-16,0-3 0 15,1 1-2-15,2-2 0 0,-2 1 0 16,3 0 0-16,1 0-1 16,-3 0 1-16,4 1-1 15,0 1 1-15,0-2-1 16,4-1 1-16,0 1-1 0,2-1 0 16,1-1 1-16,5 2-1 15,-2-6-1-15,1 7 0 16,2-1 0-16,5 0 1 15,-4-3-2-15,4 1 1 0,-2-1 0 16,2 1 1-16,0 1-1 16,1 1 1-16,1-1 0 15,-2 1 0-15,7-1 1 16,-5 5-1-16,6-7 0 0,2 0 0 16,3 6 0-16,-1-2 0 15,4 0-1-15,2 3 1 16,-3-2 0-16,5 5 1 0,-5 1-1 15,-2 2 1-15,2 3-1 16,2-4 0-16,-2 6-1 16,3 0 1-16,1 5 0 15,0 1-1-15,-3 0 1 0,7 2-1 16,-6 4 1-16,6 5-1 16,-5-5 1-16,1 6-1 15,1 2 1-15,-4 2-1 16,6 0 0-16,-1 3 0 15,2 2 0-15,-1 3 0 0,-2 1 0 16,2 2 1-16,2 2-1 16,1-1 1-16,0 3 1 15,-3 0-1-15,3 3 0 0,-2 0 0 16,5 2 0-16,0 2 0 16,2 1 0-16,-2 2 0 15,2 0 0-15,-3 0-1 16,3 2 1-16,1 1 0 0,-1 2 0 15,-3 2 0-15,6 0 0 16,-3 3-1-16,2 0 1 16,1 3 0-16,-1-1-1 15,-1 2 1-15,-1 4-1 16,2 0 1-16,-2-1 0 0,-4 5 0 16,4 1 0-16,0 1 0 15,-3 4-1-15,4-4 1 0,-4 8 0 16,1-2-1-16,-5 5 1 15,7-3-1-15,-11 8 1 16,0 4 0-16,3 1 0 16,-9 3 0-16,5-2 0 15,0 6 0-15,-6-3 0 16,6 6 0-16,-8-3 0 0,5 0 0 16,-10 3 0-16,6 2 1 15,-9 4 0-15,1 4-1 16,0-1 1-16,-6 3 0 0,1 2 0 15,-2 1 0-15,4-1-1 16,-7 1 0-16,5 2 1 16,-5 3 0-16,5-4 1 15,-3 5-1-15,3 2 1 16,-2 1 0-16,-1 0 1 0,2 2-1 16,-4 6 0-16,5 2 1 15,-10-2-1-15,3 7 0 16,-4 0 1-16,3 1-1 0,-1-1 1 15,-2 12 0-15,1-6 2 16,-3-1 0-16,1 2-1 16,0 4 2-16,-2-2-2 15,0 4 0-15,-2-3-1 0,-1-3 0 16,-3-2-1-16,-3 1-1 16,-1-7-1-16,1 0 0 15,-2-10-4-15,-3-8-3 16,3-8-10-16,-5-9-12 15,5-15-24-15,2-5-21 0</inkml:trace>
  <inkml:trace contextRef="#ctx0" brushRef="#br0" timeOffset="1017.74">1275 12450 223 0,'0'0'2'0,"11"14"2"0,11-3 2 15,11 9 3-15,11 5 3 16,9 9 1-16,16 11 3 16,8 4 1-16,9 11 0 15,15 7 0-15,-2 5-4 0,2 4-1 16,2 7-2-16,3 1-2 16,-2 4-1-16,4 6-3 15,-9-4-1-15,0-6-1 16,-7 0 0-16,-5-6-1 0,-2-7-5 15,-11-11-7-15,-1-13-38 16,-9-12-23-16,-8-9-6 16</inkml:trace>
  <inkml:trace contextRef="#ctx0" brushRef="#br0" timeOffset="1451.37">1762 10918 228 0,'0'0'1'16,"11"6"1"-16,1 7 1 0,3 7 3 16,7 10 3-16,8 7 1 15,10 10 3-15,12 10 3 16,5 9 0-16,10 11 1 15,8 8-3-15,9 3-1 0,0 12-4 16,13 1-1-16,-2 3-1 16,5 0-2-16,-1-2-3 15,-4 2-2-15,1-10-5 16,-6-6-9-16,-3-10-27 0,6-4-28 16,-16-14-7-16</inkml:trace>
  <inkml:trace contextRef="#ctx0" brushRef="#br0" timeOffset="1818.17">2307 9651 359 0,'0'0'0'0,"7"3"0"0,6 6-1 15,9 11 1-15,5 15-1 16,16 7 0-16,14 16 1 15,8 12 0-15,11 10-1 16,7 14 0-16,1 7-4 0,7 7-4 16,-3-3-5-16,1 2-11 15,1-3-20-15,-13-4-27 16,2-4-3-16</inkml:trace>
  <inkml:trace contextRef="#ctx0" brushRef="#br0" timeOffset="2183.42">3176 8026 388 0,'0'0'-1'16,"0"0"-1"-16,0 0 0 16,13 17-1-16,4 3 2 15,11 17 0-15,6 14 1 0,14 17-1 16,9 21 3-16,8 18 0 15,6 15 1-15,5 6-4 16,5 16-4-16,-1 0-2 0,-1 2-3 16,-2-7-5-16,-3-6-23 15,2-7-32-15,-12-10-7 16</inkml:trace>
  <inkml:trace contextRef="#ctx0" brushRef="#br0" timeOffset="2500.05">4509 7267 375 0,'0'0'1'0,"9"16"-1"15,4 11-1-15,4 20 1 16,13 13 0-16,5 22 0 16,9 16 0-16,9 18 0 15,4 14-3-15,5 6-4 0,-5-5-11 16,5 6-27-16,5 1-24 15,-9-6-6-15</inkml:trace>
  <inkml:trace contextRef="#ctx0" brushRef="#br0" timeOffset="2833.09">5758 6604 388 0,'0'0'1'0,"10"7"-1"0,3 18 1 15,9 17 1-15,8 21 0 16,7 18 0-16,12 20 1 16,8 29 0-16,8 18 0 15,2 12-1-15,1 7-1 16,-1 4-3-16,-5-2-3 0,0-4-7 16,-9-5-18-16,-7-21-40 15,2 1-6-15</inkml:trace>
  <inkml:trace contextRef="#ctx0" brushRef="#br0" timeOffset="3150.23">7411 6553 368 0,'0'0'1'15,"5"19"0"-15,4 18 2 16,7 20 0-16,5 22 1 0,9 25 2 16,6 22-1-16,6 28 0 15,4 12 0-15,2 15 0 16,2 2-1-16,-3 8-2 15,-4 0-2-15,-4-3-4 0,-9-7-5 16,-3-3-15-16,-5 3-32 16,-4-20-18-16</inkml:trace>
  <inkml:trace contextRef="#ctx0" brushRef="#br0" timeOffset="3450.38">9179 7942 358 0,'0'17'1'0,"0"25"0"15,0 20 1-15,0 30-1 0,-2 22 1 16,0 30 1-16,-3 17-1 16,-2 34 0-16,-4 1-3 15,-3 13-7-15,-4-4-8 16,-4-8-27-16,9 5-27 16,-14-12-5-16</inkml:trace>
  <inkml:trace contextRef="#ctx0" brushRef="#br0" timeOffset="3733.75">10089 10271 454 0,'-2'26'1'0,"-6"31"1"16,-4 23 0-16,-3 29 0 15,-7 24 2-15,-6 26 1 16,-2 30 0-16,-2 21 0 16,-3-1-1-16,3-7-2 15,0-1-7-15,-3-15-15 0,0-8-60 16,11-15-2-16</inkml:trace>
  <inkml:trace contextRef="#ctx0" brushRef="#br0" timeOffset="3983.01">10981 11751 453 0,'0'16'1'0,"-8"16"-1"16,-4 22 1-16,-8 26 0 15,-10 31 0-15,-12 30 3 0,-13 33-1 16,-14 31 1-16,-11 11-1 16,-8 14-2-16,-15 3-1 15,1 0-10-15,-2-7-42 16,9-26-29-16,9-24-4 0</inkml:trace>
  <inkml:trace contextRef="#ctx0" brushRef="#br0" timeOffset="43553.17">1017 5739 296 0,'0'0'1'0,"0"0"1"15,0-7 0-15,0 7 1 16,13-12-1-16,-1 3 0 15,10 3 0-15,4-1 1 0,13-1-2 16,6 3 0-16,14 2-1 16,16 1 0-16,9 0 1 15,8 2 0-15,16-3 0 16,11 3-1-16,0-2 0 16,15-1 1-16,2 0-1 0,11 3 2 15,-1-2-1-15,12 0 0 16,5-1 0-16,4 3 2 15,11-1-1-15,1 1 1 0,10 0 0 16,3 0 0-16,7 0 0 16,7 1-1-16,0 4 1 15,-2-3-1-15,12 1 0 16,0-3 0-16,0 3 0 0,5-3 0 16,1 0-1-16,-8-3 1 15,12-4-1-15,-3-1 0 16,3 1 1-16,-2 0 0 15,-3-6-2-15,-2 2 1 0,-3 5 1 16,-2-4-2-16,-8 2 0 16,0-1-2-16,-9-2 1 15,-9-1 1-15,1-1-3 16,-5 1 2-16,-7-5-1 16,-7 0 1-16,-2-1 1 0,-14-5 0 15,-6-2 0-15,-9 2-1 16,-12-5 1-16,-10-1 0 15,-13 1 0-15,-7-7 1 0,-15 1-1 16,-10-1 1-16,-13-4 0 16,-6-1 1-16,-16-7 1 15,-7 2 0-15,-10-4 1 16,-11-3-2-16,-9-3 1 0,-4-4-1 16,-14 2-1-16,-6-1 2 15,-11-1-2-15,-10 0-1 16,-7-4-1-16,-11 5 1 15,-8 1 0-15,-6 1-2 0,-15 0 1 16,-8 0 0-16,-9 4-1 16,-8-1 0-16,-9 3 1 15,-14 1-1-15,-9 3 0 16,-8-2 1-16,-6 3 0 16,-8 6-1-16,-13 0 1 0,-3 1 1 15,-13 1 0-15,6 5 1 16,-8-3 2-16,-7 7 0 15,-3 1 0-15,5 3 0 0,-2-1 3 16,-3 0-2-16,3 3 0 16,-4-3-2-16,-1 5 0 15,3-3 0-15,0 5 0 16,-3-6-1-16,5 7-1 0,1 5 1 16,-5 0-1-16,9 2 0 15,0 2-1-15,1 3 1 16,5 5 0-16,5 0-1 15,-4 5 1-15,4 3 0 16,6 4-1-16,1 1 1 0,4 6-1 16,-1 4 0-16,3 2 0 15,12 6 0-15,1 1 0 16,6 8 0-16,11 0 0 0,9 9 0 16,4-1 0-16,13 6 1 15,5 4 0-15,12-2-1 16,8 8 0-16,7 4-1 15,5 5 0-15,9 2-2 0,9 2 0 16,7-1-1-16,13 6-1 16,1-3 2-16,14 3-1 15,6 0 0-15,13-2 1 0,7-1 2 16,8 0 1-16,11-2 3 16,16-3 0-16,11 0 1 15,11-1 0-15,13-4 2 16,15-3 2-16,15-3 1 15,17-7-1-15,21-2 1 16,16-4-1-16,13-5 0 0,25-9 1 16,17-3-2-16,20-3-2 15,13-3-9-15,17-6-50 16,7 10-17-16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24-01-20T08:45:31.525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5727 14672 463 0,'0'0'0'0,"-15"10"-4"16,1-6-17-16,-8 7-58 15,16 1 0-15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946.47601" units="1/cm"/>
          <inkml:channelProperty channel="Y" name="resolution" value="1676.0614" units="1/cm"/>
          <inkml:channelProperty channel="F" name="resolution" value="1.41944" units="1/deg"/>
          <inkml:channelProperty channel="T" name="resolution" value="1" units="1/dev"/>
        </inkml:channelProperties>
      </inkml:inkSource>
      <inkml:timestamp xml:id="ts0" timeString="2024-01-20T08:50:00.2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2964 12988 63 0,'0'0'2'16,"0"-8"1"-16,0-8-1 15,0 6 1-15,0-10 0 16,0 4-1-16,0-6 1 16,0-3-3-16,5 2-8 0,-4-1-16 15,8 6-14-15</inkml:trace>
  <inkml:trace contextRef="#ctx0" brushRef="#br0" timeOffset="5715.53">2147 13272 75 0,'0'0'1'16,"0"-16"0"-16,0 3-1 15,1-5-1-15,8-5-16 16,-8-7-20-16</inkml:trace>
  <inkml:trace contextRef="#ctx0" brushRef="#br0" timeOffset="29760.19">2251 13323 71 0,'0'0'3'0,"0"0"0"16,-9-7 1-16,9 7-2 15,-9-19-9-15,5 10-11 16,-1-4-17-16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25:43.6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 5279 269 0,'0'0'5'16,"0"0"3"-16,0 0 2 15,0 0 2-15,0 0 0 0,0 0 3 16,0 0-2-16,0 0 0 16,0 0-5-16,0 0-3 15,0 0-2-15,0 0-1 16,12-7-1-16,4 7 0 0,2 0 1 15,10-3 2-15,13 3 1 16,8-3 0-16,8 1-1 16,13-1 0-16,7 3-1 15,10-2 0-15,5-1-1 16,10 1 0-16,5 0 0 0,2 2 1 16,10-3-1-16,6-2 0 15,1 3 0-15,8-6 1 16,1 6-1-16,1-6 1 15,1 6-1-15,-1-1 1 0,-7 1 0 16,0 2-1-16,-9 0 1 16,-8 0-1-16,-10 2 0 15,-6 1-1-15,-8 2 0 16,-9-3 1-16,-13 3-1 0,-10-5 0 16,-11 2 1-16,-11 1 1 15,-10-3 1-15,-5 0 0 16,-7 0-2-16,-12 0-4 0,0 0-5 15,-10 0-14-15,-3 3-59 16,-6-3-1-16</inkml:trace>
  <inkml:trace contextRef="#ctx0" brushRef="#br0" timeOffset="882.33">886 5373 268 0,'0'0'5'16,"0"0"3"-16,0 0 0 15,0 0 0-15,0-10-2 0,0 10 0 16,0 0 0-16,0 0 1 16,0 0-5-16,7-3-2 15,-7 3 0-15,15 0 0 16,-3 0 2-16,9 0 1 15,0 0 1-15,9 3-1 0,2-3 0 16,14 3 0-16,-2-2 1 16,16 5 2-16,4-1 0 15,11-5 1-15,10 2-2 16,1-2 0-16,9 0 0 16,7 0 1-16,14 0-2 0,-1-4-2 15,2-5-1-15,6 8 0 16,2-2 1-16,2 0 0 15,2 2 0-15,-3-2 0 0,-4 3 1 16,2-3 0-16,-4 1 1 16,-6-1-1-16,-4 1 0 15,-11-2 1-15,-4 0 0 16,-17-3-1-16,-5 4 1 0,-15-4 1 16,-9 4 0-16,-15-2 2 15,-9 3-1-15,-7 0 1 16,-18 2-6-16,10-6-10 15,-15 16-63-15,-15-5-8 16</inkml:trace>
  <inkml:trace contextRef="#ctx0" brushRef="#br0" timeOffset="3849.11">4414 5328 326 0,'0'0'3'0,"0"0"1"16,0 0 2-16,5-5 0 15,7 0 3-15,9 3 2 16,3-1-1-16,11-1 3 0,7-2-4 16,6 1 0-16,11-2-1 15,8 2-1-15,8-2-2 16,11 1 0-16,4 2-1 15,9 1 1-15,11-2-1 0,11 5 0 16,7 0-1-16,1 0 0 16,4 3 0-16,5-1 0 15,-5 4-1-15,4-2-1 0,-5-1 0 16,-3-1 0-16,-2 3 0 16,-8-2 1-16,-2-1-1 15,-8-2 0-15,-8 0 1 16,-9 0 0-16,-9 0-1 0,-12 0 1 15,-13 0-1-15,-8-2 1 16,-16-1 0-16,-8 3 0 16,-10 0 1-16,-3 0-1 15,-13 0 1-15,0 0 0 16,0 0-1-16,0 0 0 0,0 0-1 16,-9 0-2-16,-2 0-4 15,11 0-6-15,-17 0-11 16,7 0-60-16,10 0-4 0</inkml:trace>
  <inkml:trace contextRef="#ctx0" brushRef="#br0" timeOffset="4683.76">8533 5284 241 0,'0'0'5'0,"0"0"3"15,20 0 2-15,-3 0 0 16,9 0 3-16,6 0 1 0,18 2-1 16,10-2 1-16,11 3-4 15,14-3-3-15,7 0-1 16,12 2-2-16,13-2-1 16,10 0 0-16,12 0 1 0,2 0 0 15,13-2 0-15,11-1 1 16,6 1 1-16,5-1 0 15,6 1 0-15,2 2-1 16,5-3 1-16,-3 0-2 0,-5 2 1 16,-6 1-1-16,-12 0-1 15,-4 0 1-15,-10-3 0 16,-16 3 0-16,-10 0 0 16,-16 0-1-16,-10 0 1 0,-12 0 0 15,-19 0-1-15,-15 0 1 16,-9 0 0-16,-12 0 1 15,-11 0-1-15,-9 0-1 0,-10 0 0 16,0 0 0-16,0 0-1 16,0 0-2-16,-8-3-5 15,-4-2-4-15,3 5-11 16,-7 5-43-16,7-2-19 16</inkml:trace>
  <inkml:trace contextRef="#ctx0" brushRef="#br0" timeOffset="5800.7">13490 5291 270 0,'0'0'5'0,"0"0"2"16,0 0 1-16,0 0 1 16,0 0 1-16,0 0 2 15,-4 5 1-15,4-5-1 0,9 2-2 16,4 1-1-16,7-1-1 16,7 1-2-16,8 0 1 15,8 1-3-15,11-1-1 16,9 2 0-16,3-3-1 0,9 1-1 15,4-1 0-15,5 1 0 16,6 0 0-16,4-1 0 16,4-2-1-16,1 2 1 15,5-2-1-15,-1 3 0 0,8-3 1 16,1 0-1-16,-3 0 0 16,4 0 0-16,-6 0 1 15,6 0-1-15,-3-3 1 0,1 3-1 16,-6 0 0-16,1-2 1 15,2 2-1-15,-5-5 1 16,7 2-1-16,-3 1 1 16,0-3-1-16,2 0 0 15,1 0 0-15,-2 3 0 16,2-4 0-16,4 4 0 0,-5-1 1 16,4 3-1-16,-5-2 0 15,5 2 1-15,-2 0-1 16,3 0 0-16,-6 2 1 0,3-2-1 15,0 5 0-15,-4-2 0 16,6 0 1-16,-1-1-2 16,-1 0 2-16,1 3-1 0,-1-5 0 15,4 3 0-15,-3-3 0 16,-1 0 0-16,-3 0 0 16,-2 0 0-16,4 0 0 15,-6 0 0-15,1 0 1 0,-1 0-1 16,-5 0 0-16,6 0 0 15,-6 0 0-15,3 0 0 16,-2 0 0-16,1 0 0 16,-4 0 0-16,5 0 0 15,0 5 1-15,2-3-1 16,6 4 0-16,1-2-1 0,-3 0 1 16,-2 2 0-16,4-3 0 15,-4 2 0-15,-7-2 0 16,-4-2 0-16,-8 2 1 0,-10-3-1 15,-10 0 0-15,-10 0 1 16,-10-4-1-16,-15 1 1 16,-2-2 0-16,-12 2-1 0,-4 1-4 15,-14 2-8-15,6-23-49 16,-6 23-13-16</inkml:trace>
  <inkml:trace contextRef="#ctx0" brushRef="#br0" timeOffset="6482.96">13486 5281 230 0,'9'-2'4'0,"16"2"3"16,15-3 3-16,25 3 2 15,16-3 0-15,29 2 3 16,19-2 1-16,30 0 0 15,16-2-3-15,13 0-1 0,15 1-2 16,9-4-2-16,1 3 0 16,17-2-2-16,-2-1 0 15,-2 1-1-15,-4-1-2 16,-11 2 0-16,-20-2-1 16,-20 2 0-16,-17-1 0 0,-37 3 0 15,-25-2-2-15,-30 4-10 16,-25 7-55-16,-26-5-8 15</inkml:trace>
  <inkml:trace contextRef="#ctx0" brushRef="#br0" timeOffset="13716.47">2567 13789 172 0,'0'0'9'0,"0"0"4"0,-12-6 5 0,12 6 4 16,0 0 3-16,0 0 2 15,-9-7 1-15,9 7-1 16,0 0-7-16,0 0-4 0,0 0-4 16,0 0-5-16,-5 7-4 15,5 0-1-15,0 3-2 16,-3 5 0-16,3-3 0 16,0 8-6-16,0-7-11 0,0-3-44 15,5 7-13-15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26:53.4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13996 12450 98 0,'0'0'9'16,"0"0"2"-16,0 0 5 15,0 0 2-15,0 0 4 16,0 0 1-16,0 0 2 0,0-10 2 15,0 10-6-15,0 0-3 16,0 0-3-16,0 0-3 16,-14-7 0-16,14 7-3 15,0 0-2-15,0 0-1 0,0 0-3 16,0 0 0-16,0 0-2 16,0 0 0-16,0 0-1 15,0 0 2-15,0 0 0 16,0 0 2-16,14 3 0 0,0 0 1 15,4-3 1-15,6 0 1 16,8 0-1-16,9-3-1 16,8 0-1-16,5-2 0 15,13-1-1-15,6 2-1 16,8 2 0-16,4-3-1 0,5 0 0 16,6 0 0-16,8 0 0 15,4 0-1-15,-2 3 1 16,9-4-1-16,4 1 1 15,1 3 0-15,6-1-1 0,2 1 1 16,5 0-1-16,-3-1 1 16,7-1-1-16,1 1 1 15,-4-3-1-15,2 5 1 0,2-5-1 16,-4 1 1-16,-3 1-1 16,4-1 1-16,-9-3-1 15,1 3 0-15,-3 0 0 16,3-2 0-16,-11 2 0 0,-1 0 0 15,-6-1 0-15,-1-1 0 16,-12 2 0-16,-1-5 0 16,-13 6 0-16,-6-3 1 15,-11 1-1-15,-8-1 0 16,-9 2 0-16,-9 0 1 0,-9 3-1 16,-7-1 1-16,-9 1 1 15,-4 2 1-15,-10 0 1 16,0 0-1-16,11 0 2 15,-11 0 0-15,0 0 0 0,0 0-1 16,0 0 0-16,0 0-1 16,0 0-1-16,0 0 0 15,0 0-1-15,0 0 0 16,0 0-1-16,0 0 1 0,0 0 0 16,0 0-1-16,0 0 1 15,0 0-1-15,0 0-1 16,0 0-3-16,0 0-5 0,0 0-9 15,0 0-60-15,-5 0-1 16</inkml:trace>
  <inkml:trace contextRef="#ctx0" brushRef="#br0" timeOffset="916.24">18463 12106 295 0,'0'0'7'15,"0"0"5"-15,0 0 4 0,-6-10 3 16,6 10 2-16,0 0 3 16,-5-7-1-16,5 7 1 15,0 0-7-15,0 0-5 16,-7-2-4-16,7 2-3 15,-2 9-2-15,2 11-2 0,0 0-1 16,0 5 0-16,0 7 0 16,0 0 0-16,2 1 0 15,1-2 0-15,-1 2 0 16,0-3 0-16,3-6 0 0,-1 1 0 16,-2-5-1-16,-2-2-1 15,0-1-1-15,0-3-1 16,0-1-3-16,-2-3-3 0,2-10-3 15,-6 15-3-15,6-15-3 16,0 0-8-16,0 0-11 16,0 0-17-16,2-11-22 15,4-1-2-15</inkml:trace>
  <inkml:trace contextRef="#ctx0" brushRef="#br0" timeOffset="1599.81">18403 12094 256 0,'0'0'7'0,"0"0"3"16,0 0 5-16,0-7 1 15,0 7 1-15,0 0 0 16,0 0 0-16,7-10 1 15,-7 10-5-15,15-6-5 16,-2 4-3-16,6 2-1 0,6-5 0 16,3 3 0-16,3-1 0 15,9 1 0-15,-2-3 1 16,-3 2 0-16,2-2-1 0,-2 0 1 16,-3 3-1-16,-8-3 0 15,2 2 1-15,-9 0-1 16,-4 3-1-16,-3-2 1 15,-10 2-1-15,12 0-1 0,-12 0 1 16,0 0-1-16,3 5 0 16,-3-5-1-16,0 18 0 15,-3-6 0-15,0 6 0 0,-2 1 1 16,3 3-1-16,0 3-1 16,-1 0 1-16,1 2-1 15,-1 0 0-15,3 1 0 16,0-3 0-16,0 2 0 0,0-1 0 15,5-1 0-15,0-2 0 16,-3-1 0-16,3-2 1 16,3-5-1-16,-5-1 0 15,-1-1 0-15,3-3 1 16,-5-10 0-16,0 13-1 0,0-13 2 16,0 0-1-16,-5 10 0 15,-5-10 0-15,-2 0-1 16,-3 0 1-16,-5 0 0 15,-5 0-1-15,-3 0 0 0,-1 0 0 16,-2 0 0-16,-1 0 0 16,5-3 0-16,1 3 0 15,3 0 0-15,3 0 0 16,3 0-2-16,3 0-3 0,14 0-5 16,-11 0-7-16,11 0-29 15,0 0-35-15,0 0-4 16</inkml:trace>
  <inkml:trace contextRef="#ctx0" brushRef="#br0" timeOffset="2932.81">18557 11249 173 0,'0'0'9'0,"-2"-10"4"0,2 0 3 15,-2 3 5-15,-2-3 3 16,4-3 3-16,-2 1 2 15,-4 1 2-15,6 3-9 0,0 8-2 16,0 0-6-16,0 0-3 16,0 0-5-16,-4 8-2 15,4 10-3-15,0 7 0 16,0 5-2-16,2 8 2 0,0 6 0 16,6 3 1-16,-2 9-2 15,4 7 1-15,-3 4 0 16,-2 8-1-16,-3 1 1 15,0 8-1-15,-2 3 0 0,0 3 1 16,0 8 0-16,0-1-1 16,0 4 1-16,0-2 0 15,0 5-1-15,0-2 1 16,0-1 0-16,4-1-1 0,1-6 0 16,-2 0 0-16,3-5 0 15,-1-5-2-15,0-5-1 16,-3-4-1-16,-2-3-1 15,0-5-2-15,-2-8-1 0,-3 0 1 16,-2-7 0-16,-5-2 1 16,-1-8 0-16,-2-3 0 15,-1-8-2-15,7-5 4 16,0-5 0-16,-4-5 0 0,3-3 0 16,10-13 1-16,-11 10 1 15,11-10 1-15,0 0 1 16,0 0 1-16,0 0 0 0,0-5-1 15,0 5 0-15,0 0-2 16,6-10-2-16,-6 10-4 16,0 0-1-16,10-8-3 15,-10 8-9-15,12 3-37 16,-12-3-11-16</inkml:trace>
  <inkml:trace contextRef="#ctx0" brushRef="#br0" timeOffset="3919.68">18413 12948 273 0,'0'0'7'16,"0"0"2"-16,0-9 5 15,0 9 4-15,0-11 2 0,0 11 4 16,-5-9 1-16,5 9-1 16,-2-8-5-16,2 8-5 15,0 0-3-15,-3 5-4 0,3 10-3 16,0 10-3-16,0 0-2 16,0 9 0-16,3 1 1 15,-1 5 0-15,0 2-1 16,1-3 0-16,2-2-1 15,-3-5 0-15,3 0-3 16,-5-7-3-16,2 0-3 0,2-10-10 16,-2-2-26-16,1-1-30 15,-3-12-5-15</inkml:trace>
  <inkml:trace contextRef="#ctx0" brushRef="#br0" timeOffset="4599.93">18369 12951 185 0,'0'0'7'0,"0"0"5"16,0 0 5-16,0-10 2 16,0 10 1-16,0 0 1 0,2-10 1 15,-2 10 0-15,0 0-5 16,14-8-5-16,-4 6-4 15,1 0 0-15,3-1-4 0,9 1 0 16,2-1 1-16,5 1-3 16,2-4 0-16,5-1-1 15,2 2 0-15,2-2-1 16,1 0 1-16,-5-1-1 16,2 3 0-16,-3 0 0 0,-4 0 1 15,-2 0 0-15,-11 5 0 16,1-2 0-16,-10 2 0 15,1 0 2-15,-11 0 0 16,5 7 1-16,-5 1 0 0,0 4 0 16,-3 3 0-16,-5 5 0 15,3-1-1-15,-2 6-1 16,2 0-1-16,-2 5-1 16,1-1 0-16,4 3 0 0,2-1 0 15,0 1 0-15,8 0 0 16,-1 0 0-16,0-2 0 15,0 2 0-15,2-5 1 0,-2 0-1 16,-2 1 0-16,0-3 1 16,-4-3-1-16,-1-2 1 15,3-3-1-15,-3-2 0 16,0-2-1-16,-3-4 0 0,3-9 0 16,-11 7-1-16,0-4 1 15,-1-3-1-15,-8 0 0 16,3-3 1-16,-5-1 1 15,-6-2-1-15,-2 1 1 0,-4 0 0 16,-3-2 0-16,0 2 0 16,-4 3 1-16,2-5-1 15,-1 2 1-15,3-1-1 16,5 1 1-16,4 1-1 16,6 1-2-16,4-2-6 15,6 5-10-15,2 0-36 0,10 0-21 16,0 0-4-16</inkml:trace>
  <inkml:trace contextRef="#ctx0" brushRef="#br0" timeOffset="5616.68">18785 13114 224 0,'0'0'7'0,"8"0"1"15,2 0 3-15,5 0-2 0,10 0 3 16,2 2 0-16,15-2 0 15,6 0 0-15,3 3-4 16,9-3-4-16,10 0 0 0,2 0-1 16,5 0-1-16,10 0 0 15,6 0 0-15,2 0-1 16,10-3 0-16,-1 1-1 16,6 2 1-16,9 0-1 0,-3 0 0 15,1 0-1-15,5 0 0 16,7 2 0-16,-5 1 0 15,6 0-1-15,-1-1 0 16,-7 1 0-16,7-3 1 0,3 0-2 16,-6 0-4-16,-4 0-3 15,2-5-2-15,0 2 0 16,-4-2 0-16,2 0 0 16,-8 0 1-16,-2-2 0 0,4 1 6 15,1 2 4-15,-7 1 1 16,-3-4 1-16,-9 5 0 15,-3 2 1-15,-10-3 5 16,-8 3 3-16,-15 0 4 0,-12 0 1 16,-10 0 0-16,-5 0 1 15,-10 3 1-15,-6-1-2 16,-8-2-3-16,1 0-4 16,-12 0-3-16,0 0-2 0,0 0-7 15,0 0-3-15,-8 7-10 16,-5-4-23-16,1-3-30 15,12 0-6-15</inkml:trace>
  <inkml:trace contextRef="#ctx0" brushRef="#br0" timeOffset="6799.56">22853 12978 376 0,'0'0'8'16,"0"0"3"-16,0 0 1 0,0 0 1 15,0 0-1-15,0 0 0 16,5 11 1-16,-5 0-1 15,0 4-7-15,0 7-3 16,-3 7-2-16,3 2 0 0,3 6 0 16,-1-2 0-16,4 2 0 15,-1-4 1-15,2-4-2 16,-2-7 0-16,-3 0-2 16,1-4-3-16,-1-7-2 15,0 0-2-15,-2-11 0 0,0 0-5 16,0 0 0-16,0 0 2 15,0-5 1-15,-2-9 1 16,0-1 4-16,-1-10 1 16,3 0 1-16,-2-10 4 0,2 5 2 15,-3-2 0-15,3 0 2 16,-2-3 1-16,0 6 3 16,2 4 0-16,-3 0 2 0,-2 6 1 15,3-1 1-15,0 2 0 16,-2 6-1-16,2-3 1 15,2 5-2-15,0 10 0 16,-5-12-2-16,5 12-2 0,0 0-1 16,5-10-2-16,-5 10 0 15,18 0-2-15,-4 0 0 16,9 0 1-16,2 0-1 16,2 2 1-16,8 3 0 0,4-2-1 15,4-1 1-15,1 0 0 16,6 1-1-16,-1-3 1 15,-3 0 0-15,-4 0-1 16,-3 0 1-16,-9 0 0 16,-7 0 0-16,-3-3 0 0,-11 3 1 15,-9 0 0-15,0 0 0 16,0 0 0-16,0 0 0 16,0 0 0-16,0 0 0 15,-4 0-2-15,4 0 1 0,-12 5-1 16,12-5 0-16,-13 11-1 15,13-11 1-15,-12 19-1 16,7-6 1-16,-3 5 0 0,3 1-1 16,-2 3 1-16,-1 6 0 15,3 1 0-15,0 0-1 16,2 2 1-16,1 0 0 16,2-1-1-16,0 1 1 0,2-5 0 15,1-1 0-15,5 0 0 16,-3-6-1-16,2 1 1 15,-2-5 0-15,0-2 0 16,3-4 0-16,-8-9 0 16,5 13 0-16,-5-13 1 0,0 0 0 15,0 0 0-15,0 0 0 16,0 0 1-16,-13 0-1 16,1 0 0-16,-4 0 0 15,-6-2 0-15,-3-1-1 0,-7 1-1 16,-2-1 1-16,-5 3 0 15,2 0 0-15,3 0 0 16,-3 0 0-16,7 0 0 0,2 0-2 16,8 3-3-16,6-3-7 15,14 0-31-15,0 0-41 16,0 0-2-16</inkml:trace>
  <inkml:trace contextRef="#ctx0" brushRef="#br0" timeOffset="7766.66">23071 12569 260 0,'0'0'6'0,"0"0"2"0,0 0 2 16,0 0-1-16,0 0 1 15,0 0-1-15,0 0 3 16,0 0 0-16,-4 15-2 0,4 4-2 16,0 12-1-16,0 3 3 15,0 16 0-15,0 7 1 16,9 7-2-16,-1 8-1 16,4 7-2-16,2 6-2 0,-5 1 0 15,3 4 0-15,-5 6 0 16,-1-2 1-16,-1 8 1 15,-3 2 0-15,-2 2 1 16,0 1 0-16,-4 2 0 0,1-6 0 16,1-3-2-16,2-3 0 15,0-6-2-15,0-7 1 16,0-10-1-16,0-3-1 16,0-13-1-16,0-6 0 15,0-7 0-15,0-12-2 0,-4-6 0 16,1-10-1-16,-1-5-1 15,4-12-3-15,-7 13-6 16,7-13-17-16,-25-5-53 0,25 5 0 16</inkml:trace>
  <inkml:trace contextRef="#ctx0" brushRef="#br0" timeOffset="7918.11">23092 14722 448 0,'0'0'3'0,"0"0"2"15,0 0 1-15,-5 5 0 16,5-5 1-16,-5 10-1 16,5-10-2-16,-2 15-13 0,2-15-68 15,4 10-6-15</inkml:trace>
  <inkml:trace contextRef="#ctx0" brushRef="#br0" timeOffset="11616.23">22480 14252 338 0,'0'0'6'0,"0"0"5"15,0 0 3-15,0 0 2 16,-9-6 0-16,9 6 2 16,-11-2 1-16,11 2-1 15,-14-5-5-15,4 5-5 0,-1 0-2 16,-3 0-2-16,-1 2-1 15,-2 3-1-15,-4 1-1 16,1 1 0-16,1 0 0 16,-4 4 0-16,-2-5 1 0,0 7-1 15,1-3 0-15,-3 2 1 16,4 3-1-16,-4-5 0 16,8 2 0-16,-2 1-1 15,3-1 1-15,6 1-1 0,-3-1 0 16,8-2 0-16,1-1 0 15,5 1 0-15,-2 0 0 16,3 0 0-16,0 0 0 16,0 3 0-16,3-3 0 0,1 0 0 15,4 2 0-15,5-3 1 16,-1 4-1-16,1-1 1 16,3 1-1-16,5-3 0 15,0 3 1-15,4-1-1 0,0 1 2 16,5-2-2-16,-2-1 0 15,4-2 0-15,-2 2 0 16,4-3 0-16,1 1 0 16,-3 2 0-16,3-3 0 0,1-2 0 15,-2 0 0-15,1 0 0 16,0 0 0-16,-1-3 0 16,3 0 0-16,6-2 0 15,-3 3 0-15,2-3 0 0,0 0 0 16,3 3-2-16,0 0 1 15,-1-2 0-15,2-1 0 16,-2 3 0-16,4 0-1 16,-4-3 1-16,0 1 1 0,4-1-1 15,-4 0 0-15,4 0 1 16,2 0-1-16,-4 0 1 16,7-4 0-16,2 1-1 15,-1-1 1-15,1 1 0 0,-1-4 0 16,6 3 0-16,-3 0-1 15,1 0 1-15,0-4 0 16,0 1 0-16,-6-1 0 16,1 3-1-16,-9-3 1 0,-1 1 1 15,-8 0-1-15,-4-1 1 16,-3 1 1-16,-9 0 1 16,-1-3-1-16,-6 2 1 15,1-2 0-15,-5-2-3 0,-1 2 0 16,0-3 0-16,4-1 0 15,-7-2 0-15,4 2 0 16,-4-1 0-16,4 0 0 16,-5 0 0-16,2 0 0 0,-5 4 0 15,0 0 0-15,0-1 0 16,0-1 0-16,-3 3 0 16,-5-2 0-16,1 1 0 15,0-3 0-15,-3 4 0 0,-3-4 0 16,-1 2 0-16,1-1 0 15,-2 1 0-15,0 0 0 16,0-1 0-16,-2 2 0 16,-1-1 0-16,-1 0 0 0,1 5 0 15,1-3 0-15,-3 2 0 16,0-2 0-16,3 3 0 16,-1-1 0-16,3 3 0 15,6 0 0-15,-4 2 0 16,13 3 0-16,-12-4 0 0,12 4 0 15,0 0 0-15,0 0 0 16,0 0 0-16,0 0 0 16,0 0 0-16,-8-3 0 15,8 3 0-15,0 0 0 0,0 0 0 16,0 0 0-16,0 0 0 16,0 0 0-16,0 0 0 15,0 0 0-15,0 0 0 0,0 0 0 16,0 0 0-16,0-10 0 15,0 10 0-15,0 0 0 16,-2-9 0-16,2 9 0 16,0 0 0-16,0 0 0 15,0 0 0-15,0 0 0 0,-8-7 0 16,8 7 0-16,-7 8 0 16,7 0 0-16,-3 8 0 15,1-2 0-15,-1 9 0 16,-1-3 0-16,4 7 0 0,-3-7 0 15,3 2 0-15,-2-2 0 16,2-1 0-16,-4-3 0 16,2-4 0-16,0-2 0 0,2-10 0 15,-5 12 0-15,5-12 0 16,0 0 0-16,0 0 0 16,-8-15 0-16,8 3 0 15,0-5 0-15,-2-8 0 0,2 0 0 16,0 0 0-16,0-7 0 15,0 7 0-15,2-2 0 16,-2 5 0-16,3 2 0 16,-3 5 0-16,0 0 0 0,0 3 0 15,0 2 0-15,0-1 0 16,0 11 0-16,0-8 0 16,0 8 0-16,0-11 0 15,0 11 0-15,0 0 0 0,0 0 0 16,0 0 0-16,0 0 0 15,0 0 0-15,0 0 0 16,0 0 0-16,0 0 0 16,0 0 0-16,0 0 0 0,10 0 0 15,-10 0 0-15,10 0 0 16,0 0 0-16,10 2 0 16,-1 4 0-16,9-3 0 15,2-2 0-15,9-1 0 0,6 0 0 16,0 0 0-16,2 0 0 15,-2-1 0-15,0-2 0 16,-8-3 0-16,-7 6 0 16,-8-2 0-16,-5 2 0 15,-7 0 0-15,-10 0 0 0,0 0 0 16,0 0 0-16,0 0 0 16,0 0 0-16,-12 0 0 15,2 0 0-15,0 2 0 0,-7-2 0 16,4 3 0-16,5 0-69 15,-14-3-26-15</inkml:trace>
  <inkml:trace contextRef="#ctx0" brushRef="#br0" timeOffset="12333.63">22262 14051 408 0,'0'0'5'0,"0"0"1"0,0 0 1 16,0 0 0-16,0 0 2 15,-7 4 1-15,7-4 1 16,0 16 1-16,0-16-3 0,14 18 0 15,-1-10-1-15,6 5-1 16,4-3-4-16,7 0-3 16,2 0 0-16,3-5 0 15,-3 2 0-15,2-4 0 16,-6 0 0-16,-5-3 0 0,-3 1 0 16,-6-1 0-16,-7 0 0 15,-7 0 0-15,0 0 0 16,0 0 0-16,5 15 0 15,-10-6 0-15,-7 5 0 0,-8 3 0 16,-2 3 0-16,-2 2 0 16,-2 3 0-16,-2 0 0 15,4-1 0-15,1-1 0 16,9-1 0-16,2-7 0 0,12 3 0 16,17-6-79-16,-8-10-12 15</inkml:trace>
  <inkml:trace contextRef="#ctx0" brushRef="#br0" timeOffset="12868.07">23117 14633 422 0,'0'0'2'0,"0"0"1"15,0 0 1-15,-3 10 1 16,1 2 3-16,0 13 2 0,-2 4 0 16,2 14 1-16,-1 9-1 15,-2 10-1-15,3 9-1 16,0 6-2-16,-3 5-3 16,2 1-3-16,-5-3 0 15,1-3 0-15,-4-5 0 0,5-5 0 16,-4-12-10-16,2-8-11 15,-1-10-62-15,2-10-4 0</inkml:trace>
  <inkml:trace contextRef="#ctx0" brushRef="#br0" timeOffset="13000.34">22979 15562 453 0,'0'0'4'16,"0"0"1"-16,0 0 0 15,0 0 1-15,0 0-1 16,0 10-4-16,0-10-29 0,0 0-48 15,0 0-4-15</inkml:trace>
  <inkml:trace contextRef="#ctx0" brushRef="#br0" timeOffset="19350">24214 13069 416 0,'0'0'6'0,"0"0"3"15,0 0 0-15,0 0 1 0,0 0 1 16,0 0-1-16,0 0 1 16,3 11 0-16,-3-11-6 15,3 17-1-15,2-2-1 16,0 7-1-16,2 1 2 0,3 9-4 15,-3 2 0-15,6 4 0 16,2-4 0-16,-3 4 0 16,3-5 0-16,-2-2 0 15,1-1 0-15,-1-9 0 0,-1-1 0 16,1-2 0-16,-6-8 0 16,-7-10 0-16,15 15 0 15,-15-15 0-15,8 3 0 16,-8-3 0-16,9-6 0 0,-6-4 0 15,4-5 0-15,3-4 0 16,0-11 0-16,0-2 0 16,6-8 0-16,-4-4 0 15,5-3 0-15,-2-3 0 0,3 2 0 16,-6 7 0-16,0-1 0 16,-2 10 0-16,-3 2 0 15,1 8 0-15,-3 2 0 16,-3 6 0-16,-2 3 0 0,0 11 0 15,3-13 0-15,-3 13 0 16,0 0 0-16,0 0 0 16,0 0 0-16,0 0 0 15,0 0 0-15,0 0 0 16,0 0 0-16,0 0 0 0,0 0 0 16,0 5 0-16,0-5 0 15,0 0-58-15,0 13-35 16</inkml:trace>
  <inkml:trace contextRef="#ctx0" brushRef="#br0" timeOffset="20116.7">24177 13037 402 0,'0'0'5'0,"0"0"4"15,0 0 2-15,0 0 1 16,0 0 1-16,0 0 1 16,0 0-1-16,0 0 1 15,0 0-5-15,0 0-5 16,0 0-1-16,0 0-1 16,-2 16-2-16,2 0 0 0,5 5 0 15,3 3 0-15,-1 9 0 16,3-2 0-16,-1 5 0 15,2 1 0-15,1-3 0 0,1 1 0 16,-3-1 0-16,4-6 0 16,-1-1 0-16,-3-2 0 15,2-6 0-15,-4-4 0 16,1 0 0-16,-4-5 0 0,-5-10 0 16,11 12 0-16,-11-12 0 15,0 0 0-15,0 0 0 16,0 0 0-16,10 0 0 15,-10 0 0-15,4-9 0 0,1-4 0 16,0-2 0-16,3-1 0 16,-1-9 0-16,1-3 0 15,4-5 0-15,-4-3 0 16,1-7 0-16,6 7 0 16,-5-12 0-16,0 2 0 0,1 1 0 15,1 2 0-15,0 2 0 16,-2 2 0-16,0 6 0 15,0-2 0-15,0 10 0 16,0 1 0-16,-8 6 0 0,5 3 0 16,-7 15 0-16,3-12 0 15,-3 12 0-15,0 0 0 16,0 0 0-16,0 0 0 0,0 0 0 16,0 0 0-16,0 7 0 15,-3 6 0-15,-6-1 0 16,9 6-9-16,0 7-81 0,-13-4-1 15</inkml:trace>
  <inkml:trace contextRef="#ctx0" brushRef="#br0" timeOffset="20685.75">24115 13100 362 0,'0'0'8'0,"0"0"5"0,0 0 1 16,0 0 3-16,0 0 1 15,0-9 1-15,0 9 2 16,0 0-1-16,-2-8-6 0,2 8-9 16,0 0-5-16,0 0 0 15,2 4 0-15,3 9 0 16,6 1 0-16,1 11 0 0,0 0 0 16,8 5 0-16,0 2 0 15,-1 3 0-15,2-1 0 16,-2-4 0-16,-1-1 0 15,2-4 0-15,-3-5 0 0,-4 0 0 16,-1-7 0-16,-4-4 0 16,-8-9 0-16,12 11 0 15,-12-11 0-15,0 0 0 16,10 0 0-16,-10 0 0 16,7-16 0-16,-1-1 0 0,-2-8 0 15,4-4 0-15,1-9 0 16,2-2 0-16,-2-1 0 15,3-4 0-15,4 3 0 0,-7 2 0 16,5 5 0-16,-5 9 0 16,1 1 0-16,-5 7 0 15,3 3 0-15,1 11 0 16,-9 4-14-16,12-6-75 16,-1 6-4-16</inkml:trace>
  <inkml:trace contextRef="#ctx0" brushRef="#br0" timeOffset="25137.2">19103 13177 224 0,'0'0'10'16,"0"0"6"-16,0 0 3 15,0 0 4-15,-7-11 0 16,7 11 3-16,0 0 1 0,-7-9 1 15,7 9-9-15,0 0-5 16,0 0-5-16,-3-8-3 16,3 8-1-16,0 0-2 15,0 0-1-15,10 0-2 16,3 4 0-16,-3 0 0 16,6 0 0-16,5 1 1 0,4 0-1 15,5-3 0-15,4 3 0 16,6-2 1-16,5-1-1 15,4-2 0-15,6 0 0 0,2 3 0 16,4-3 1-16,0 0-1 16,4 0 0-16,-1 3 0 15,-4-3 0-15,4 0 0 16,-2 2 0-16,-4-2 0 0,1 0 0 16,-1 0 0-16,1 0 1 15,1 0-1-15,-3-2 0 16,0-4 0-16,2 4 0 15,-1-2 0-15,1-2 0 0,-4 1 0 16,0 0 0-16,-3 3 0 16,2 0 0-16,-6-2 0 15,4 4 0-15,0-1 0 16,1 1 0-16,1-3 0 0,0 1 0 16,1 2 0-16,5 0 0 15,2 0 0-15,-5 0 0 16,3 0 0-16,-3 0 0 15,-2 0 0-15,-3 0 0 0,0 2 0 16,-5 1 0-16,1-3 0 16,-7 1 0-16,7-1 0 15,1 0 1-15,1 0-1 0,0-1 0 16,8-4-1-16,-7 2 1 16,2-2-1-16,-1 3 1 15,-3-3-1-15,-4 2 1 16,-5-2-1-16,-5 3 1 0,-1-1 0 15,-2 0-1-15,0 3 1 16,3 0 0-16,1 0 0 16,3-2 0-16,1 2 0 15,-1 0 0-15,4 0 0 0,-6 2 0 16,-4-2 0-16,-4 3 0 16,-4-3 0-16,-4 0 1 15,-9 3-1-15,-3-3 1 16,-9 0 0-16,13 0 1 15,-13 0 1-15,0 0 1 0,0 0 1 16,0 0 0-16,0 0 0 16,0 0 1-16,0 0 0 15,0 0-1-15,0 0 0 16,0 0-1-16,0 0 0 0,0 0-4 16,0 0 0-16,8-3 0 15,-8 3 0-15,0 0 0 16,0 0 0-16,0 0 0 0,0 0 0 15,0 0 0-15,0 0-15 16,0 0-68-16,0 0-3 16</inkml:trace>
  <inkml:trace contextRef="#ctx0" brushRef="#br0" timeOffset="26061.75">22910 13949 311 0,'0'0'10'0,"0"0"2"15,0 0 4-15,0 0 0 16,0 0 0-16,0 0 2 0,0 0-1 16,-2 12 1-16,2 4-8 15,2 9-2-15,1 6-4 16,-1 8 1-16,0 11 1 16,3 11 0-16,-3 5-1 0,4 8 0 15,-3 5 0-15,-3 6-1 16,2-1 0-16,-2 0-1 15,-2 2-1-15,-3-4 0 16,-3-5-2-16,1 0 0 0,-3-11-1 16,-1-5-4-16,4-11-4 15,5-6-14-15,-1-5-37 16,3-17-23-16,0-9-5 16</inkml:trace>
  <inkml:trace contextRef="#ctx0" brushRef="#br0" timeOffset="26370.78">23096 13994 346 0,'0'0'9'0,"0"0"4"0,0 0 2 16,0 0-1-16,0 0 1 15,0 0 0-15,8 9 2 16,-6 16 0-16,2 12-8 16,-4 18-4-16,4 9 0 0,1 16 1 15,0 9-1-15,0 12-1 16,1 1-1-16,3-3 0 16,-2-2 1-16,-2-8-2 15,-2-8-2-15,-3-6-1 0,0-8-6 16,-3-20-13-16,-4-4-61 15,2-10-5-15</inkml:trace>
  <inkml:trace contextRef="#ctx0" brushRef="#br0" timeOffset="27685.42">22984 10793 246 0,'0'0'6'0,"0"0"4"16,0 0 3-16,0 0 2 15,0 0 2-15,-8-10-1 0,8 10-2 16,0 0 1-16,0 0-2 15,0 7-5-15,0 9-1 16,0 2-1-16,0 5-1 0,3 6 1 16,2 9 3-16,-1 2-1 15,3 5-1-15,-2 2 0 16,4 0-2-16,-4 0 0 16,6-5-1-16,-4 0 1 0,3-4-3 15,-6-4 0-15,5-4 0 16,-6-6-2-16,3-2 0 15,-3-7-3-15,1-2-1 16,-4-3-1-16,0-10 2 16,0 0-4-16,0 0-1 0,0 0-3 15,0 0-10-15,0 0-41 16,0 0-12-16</inkml:trace>
  <inkml:trace contextRef="#ctx0" brushRef="#br0" timeOffset="27983.65">23104 11621 440 0,'0'0'5'0,"0"0"0"15,0 0 2-15,0 0 0 16,0 0 0-16,0 0 0 16,0 0 0-16,0 0-5 15,0 0-15-15,0 12-40 16,0-12-27-16,0 0-4 0</inkml:trace>
  <inkml:trace contextRef="#ctx0" brushRef="#br0" timeOffset="28466.69">23096 11821 347 0,'0'0'6'15,"0"0"3"-15,0 0 3 16,0 0 1-16,0 0-1 0,0 0 0 15,0 0-1-15,0 0 1 16,3 5-6-16,-3-5-3 16,0 13-2-16,2-4-1 0,1 7 0 15,-3 3 1-15,2 6-1 16,4 2-3-16,-4 4-1 16,1 11-6-16,-3-9-2 15,5 7-5-15,-5-5-5 16,2 2-2-16,-2-1 0 0,5-10-2 15,-5-1 1-15,2-7 3 16,1-1 10-16,-3-17 10 16,0 16 7-16,0-16 8 15,0 0 6-15,0-9 4 0,0-1 3 16,0 10-2-16,0-17-5 16,0 17-3-16,-5-18-10 15,5 18-34-15,0 0-39 16,0 0-6-16</inkml:trace>
  <inkml:trace contextRef="#ctx0" brushRef="#br0" timeOffset="32799.78">19601 11826 425 0,'0'0'6'16,"0"0"1"-16,0 0 1 0,0 0 1 15,0 0 0-15,0 0-1 16,0 0 0-16,0 7 1 16,-3 3-6-16,3 5-2 15,0 3-1-15,0 6 0 0,3 6 0 16,-3 0 0-16,5 1 1 15,0 0-1-15,-3-1 1 16,3-4 0-16,-3-3 0 16,1-6-1-16,-3 1 1 0,0-8 0 15,0-10 0-15,0 10 0 16,0-10 0-16,-8-9 0 16,4-2 1-16,-1-9 0 15,0-5 2-15,-3-4-4 0,3-9 0 16,0 4 0-16,3-9 0 15,-1 4 0-15,3-1 0 16,0 5 0-16,0 3 0 16,5 3 0-16,7 1 0 0,1 3 0 15,2 6 0-15,5 2 0 16,3 4 0-16,-2 5 0 16,3 6 0-16,2 2 0 15,-1 5 0-15,-5 10 0 0,-3 2 0 16,-5 1 0-16,-3 6 0 15,-9-4 0-15,-3-1 0 16,-10 4 0-16,-6-5 0 16,-4 0 0-16,-4-7 0 0,-1 2 0 15,1-6 0-15,2 1 0 16,6-6 0-16,3 1 0 16,4-3 0-16,12 0 0 15,0 0 0-15,0 0 0 0,0 0 0 16,15 9 0-16,0-2 0 15,4 2 0-15,4 0 0 16,0 1 0-16,2 5 0 16,-4-2 0-16,2 0 0 0,0 4 0 15,-3-3 0-15,-3-2 0 16,0 1 0-16,-7-3 0 16,1 2 0-16,1-7 0 15,-12-5 0-15,9 10 0 0,-9-10 0 16,0 0 0-16,0 0 0 15,0 0 0-15,0 0 0 16,0 0 0-16,0 0 0 0,0 0 0 16,0 0 0-16,0 0 0 15,0-7 0-15,3-13-31 16,-3 20-59-16</inkml:trace>
  <inkml:trace contextRef="#ctx0" brushRef="#br0" timeOffset="34649.94">19618 11712 362 0,'0'0'10'0,"0"0"3"15,-10-11 1-15,10 11 2 16,-5-8 2-16,5 8 0 16,0 0 0-16,-10-13 0 15,10 13-9-15,0 0-3 16,-5 5-3-16,5 7-1 0,0 6-1 15,0 6-1-15,0 4-1 16,0 6 1-16,2 4 0 16,3 1 1-16,-2 1-1 0,0 0 1 15,-1-4-1-15,1-4 0 16,-1 1 2-16,-2-5-2 16,0-9-2-16,0 1 1 15,0-7-1-15,0-5 1 0,0-8 0 16,0 11 0-16,0-11-1 15,0 0 1-15,0-12 1 16,0-3 0-16,-2-2 2 16,-3-8-2-16,2 0 1 0,0-7 0 15,-2 0 0-15,3-6 0 16,0 4 1-16,2-4-1 16,0 4 1-16,0 1-2 15,2 4 0-15,3 2 0 16,3-1 0-16,-1 4 0 0,5 4 0 15,-2 0 0-15,0 5 0 16,5 0 0-16,0 9 0 16,0 0 0-16,0 1 0 0,2 5 0 15,1 11 0-15,-4-5 0 16,4 7 0-16,2 1 0 16,-8 4 0-16,-4 0 0 15,2-1 0-15,-3-3 0 0,-4 1 0 16,-3 0 0-16,0-2 0 15,-7 1 0-15,-6 2 0 16,1-5 0-16,-4-1 0 16,-6 0 0-16,5-2 0 0,2-1 0 15,0-1 0-15,3-4 0 16,12-2 0-16,-11 0 0 16,11 0 0-16,0 0 0 15,0 10 0-15,0-10 0 0,18 17 0 16,-6-4 0-16,8-1 0 15,-2 3 0-15,6 2 0 16,1-2 0-16,0 4 0 16,3-3 0-16,-3-2 0 0,-1 1 0 15,-4-3 0-15,-2-1 0 16,-4-4 0-16,-1 0 0 16,-3-4 0-16,-10-3 0 15,7 5 0-15,-7-5 0 0,0 0 0 16,0 0 0-16,0 0 0 15,0 0 0-15,0 0 0 16,0 0 0-16,-17 0-72 16,17 0-19-16</inkml:trace>
  <inkml:trace contextRef="#ctx0" brushRef="#br0" timeOffset="37749.94">13566 11965 280 0,'0'0'9'0,"0"0"5"16,0 0 5-16,-3-10 2 0,3 10 4 15,-6-10 1-15,6 10 1 16,-4-12 1-16,4 12-8 16,0 0-5-16,-8-11-5 15,8 11-3-15,0 0-3 16,0 0-1-16,-9 11 0 0,6 6-3 16,3 3 0-16,0 10 0 15,0 4 0-15,3 16 0 16,2 5 0-16,-3 9 0 0,2 5 0 15,-1 5 0-15,0 8 0 16,-3-1 0-16,0 9 0 16,0-6 0-16,0 3 0 15,0 0 0-15,0-3 0 16,-3-3 0-16,0-3 0 0,1-5 0 16,0-3 0-16,0-5 0 15,-1-11-2-15,-2-2 2 16,5-13 0-16,-3-3-1 15,3-11 1-15,0-9 0 0,0-6 1 16,0-10 1-16,0 12-2 16,0-12 0-16,0-5 0 15,0 5 0-15,0-14 0 0,0 14 0 16,-2-18 0-16,2 8 0 16,-5 3 0-16,5-2 0 15,0 9-5-15,-3-21-4 16,3 21-8-16,0-24-17 0,0 14-52 15,5 0 1-15</inkml:trace>
  <inkml:trace contextRef="#ctx0" brushRef="#br0" timeOffset="38533.41">13287 13334 358 0,'0'0'8'15,"0"0"5"-15,-10-4 2 16,10 4 2-16,0 0 1 0,-10-8 1 16,10 8 0-16,0 0 0 15,0 0-7-15,0 0-5 16,0 0-1-16,3 8-6 0,6-1 0 15,4 6 0-15,2 2 0 16,0 2 0-16,4 0 0 16,1 3 0-16,-2 0 0 15,2 2 0-15,0-2 0 16,-3 0 0-16,-2 1 0 16,-1-3 0-16,2 2 0 0,-7-5 0 15,5 0 0-15,-7-3 0 16,0-5 0-16,-7-7 0 15,7 13 0-15,-7-13 0 0,0 0 0 16,0 0 0-16,0 0 0 16,0 0 0-16,0 0 0 15,0 0 0-15,0 0 0 16,11 0 0-16,-11 0 0 0,5-6 0 16,-5 6 0-16,4-14 0 15,4-3 0-15,-4 2 0 16,5-5 0-16,-2-8 0 15,2-1 0-15,4-8 0 0,2 0 0 16,0-5 0-16,-3 2 0 16,3 0 0-16,0 7 0 15,-3-1 0-15,-4 12 0 16,0 3 0-16,-1 3 0 0,-3 4 0 16,-4 12 0-16,5-9 0 15,-5 9 0-15,0 0 0 16,0 0 0-16,0 0 0 15,0 0 0-15,0 0 0 0,0 0 0 16,0 0 0-16,0-8 0 16,0 8 0-16,-2-30-61 15,-1 20-32-15</inkml:trace>
  <inkml:trace contextRef="#ctx0" brushRef="#br0" timeOffset="39350.93">13456 11914 374 0,'0'0'7'0,"0"0"4"15,-7-14 2-15,7 14 1 0,-11-10 2 16,11 10 2-16,-14-9 0 16,14 9 0-16,-15-10-5 15,5 10-4-15,2 5-9 16,-1 5 0-16,0 7 0 16,2 8 0-16,0 2 0 0,-3 5 0 15,2 3 0-15,-1 2 0 16,1-7 0-16,1 2 0 15,-3-6 0-15,5-2 0 0,-5-6 0 16,0-4 0-16,2-7 0 16,8-7 0-16,-7 10 0 15,7-10 0-15,0 0 0 16,-2-10 0-16,2-3 0 0,5-3 0 16,4-7 0-16,4-2 0 15,-1-2 0-15,1-1 0 16,2 2 0-16,-3-4 0 15,3 8 0-15,-3-3 0 16,-1 3 0-16,1 2 0 0,-3 2 0 16,2 3 0-16,-1 4 0 15,-1 0 0-15,-1 1 0 16,-8 10 0-16,10-10 0 0,-10 10 0 16,10 0 0-16,-10 0 0 15,13 6 0-15,-4 2 0 16,1 6 0-16,3-3 0 15,1 7 0-15,4 0 0 0,-1-1 0 16,3 3 0-16,-3 0 0 16,6-2 0-16,-5-4 0 15,-2 1 0-15,5 0 0 0,-7-3 0 16,-1-2 0-16,-1-3 0 16,-1 1 0-16,-4-3 0 15,2 2 0-15,-9-7 0 16,8 2-57-16,-8-2-34 15</inkml:trace>
  <inkml:trace contextRef="#ctx0" brushRef="#br0" timeOffset="45471.12">12506 12505 450 0,'0'0'4'16,"0"0"2"-16,0 0 0 15,0 0 1-15,0 0-1 0,0 0 0 16,0 0 0-16,3 4 0 16,-3 14-3-16,-3 2-2 15,-1 5-1-15,-4 6 0 16,-1 5 1-16,-7-4 0 0,2 3 0 15,-6-2 0-15,2-4 0 16,-4-2-1-16,7-3 1 16,0-6-1-16,1-3-1 15,3-3 0-15,4-4 1 16,7-8-1-16,0 12 2 0,0-12-1 16,18 0 2-16,6 0 0 15,4-7 0-15,6 2-2 16,6-5 0-16,5 0 0 0,2-3 0 15,0 3 0-15,-2 3 0 16,-8-3 0-16,-2 6 0 16,-11 1 0-16,1 0 0 15,-9 3 0-15,-4 0 0 0,-12 0 0 16,9 0 0-16,-9 0 0 16,0 0 0-16,0 0 0 15,0 0 0-15,0 0-89 16,0 0-1-16</inkml:trace>
  <inkml:trace contextRef="#ctx0" brushRef="#br0" timeOffset="47133.67">16330 16890 362 0,'0'0'8'15,"0"0"5"-15,0 0 2 16,0 0 2-16,0 0 2 15,0 0 2-15,0-9 0 0,0 9 1 16,0 0-9-16,3-11-13 16,-3 11 0-16,0 0 0 15,0 0 0-15,0 0 0 16,13 11 0-16,-4 6 0 16,4 4 0-16,-3 7 0 0,4 4 0 15,9 5 0-15,-5 5 0 16,7-2 0-16,-3-1 0 15,-12-20 0-15,2 2 0 16,-2-1 0-16,2 0 0 16,-2-3 0-16,0 0 0 15,1-5 0-15,-2 1 0 0,-2-3 0 16,1 0 0-16,-8-10 0 16,13 8 0-16,-1-8 0 15,-4-13 0-15,2-10 0 0,-6-9 0 16,8-12 0-16,-1-6 0 15,6-6 0-15,0 1 0 16,3 5 0-16,3-2 0 16,-1 10 0-16,-2 5 0 0,-3 8 0 15,1 9 0-15,-8 5 0 16,-3 2 0-16,-7 13 0 16,8-10 0-16,-8 10 0 15,0 0 0-15,0 5 0 0,0-5 0 16,-6 19 0-16,-1-8 0 15,5 3 0-15,-3-3 0 16,-2 1-85-16,4 1-8 16</inkml:trace>
  <inkml:trace contextRef="#ctx0" brushRef="#br0" timeOffset="47933.76">17061 16858 393 0,'0'0'6'16,"0"0"2"-16,0 0-1 0,0 0 2 15,0 0-1-15,-8 10 1 16,6 2 0-16,2 6 0 16,0 3-5-16,0 4-1 15,0 5 0-15,0 4-1 0,0 1 0 16,0-3 0-16,0-5-1 16,0 1-1-16,0-6 0 15,-2-5 0-15,0-5 0 16,-4-4 0-16,6-8 1 15,0 0 1-15,-10-8 2 0,8-6 2 16,-1-8 0-16,3-5 1 16,0-11 0-16,0-6-4 15,3-4-3-15,6 2 0 16,2 2 0-16,-1-2 0 0,2 9 0 16,3 2 0-16,2 9 0 15,1 10 0-15,2 4 0 16,-3 7 0-16,8 5 0 15,-5 0 0-15,-1 10 0 16,-1 2 0-16,-1 6 0 0,-4 4 0 16,-8 3 0-16,-3-3 0 15,-4 3 0-15,-8-3 0 16,-5-5 0-16,-2 1 0 0,-4-6 0 16,1-2 0-16,1-2 0 15,1-6 0-15,4 1 0 16,3-3 0-16,11 0 0 15,-9 0 0-15,9 0 0 0,9-3 0 16,7 3 0-16,3 0 0 16,6 0 0-16,0 3 0 15,5 4 0-15,5 3 0 16,-6 0 0-16,-1 0 0 0,-3-1 0 16,-2 2 0-16,-7 1 0 15,0-2 0-15,-4 0 0 16,-12-10 0-16,12 9 0 15,-12-9 0-15,0 0 0 16,0 0 0-16,8 9 0 16,-8-9 0-16,0 0 0 0,0 0 0 15,0 0 0-15,-11 0 0 16,11 0-51-16,0 0-37 0,-14-11-2 16</inkml:trace>
  <inkml:trace contextRef="#ctx0" brushRef="#br0" timeOffset="48516.5">17719 16801 485 0,'0'0'4'0,"0"0"3"16,0 0 1-16,-2-11-1 0,2 11-7 15,0 0 0-15,0 0 0 16,0 0 0-16,0 6 0 15,0 10 0-15,0 9 0 16,-5 8 0-16,0 1 0 0,0 13 0 16,-4-2 0-16,-2 2 0 15,-3-4 0-15,1-6 0 16,1-5 0-16,2-6 0 16,-1-5 0-16,4-6 0 15,2-6 0-15,5-9 0 0,0 0 0 16,15 0 0-16,5-2 0 15,3-8 0-15,11-2 0 16,3-3 0-16,9-3 0 16,-2 4 0-16,6-1 0 0,-6 0 0 15,-2 5 0-15,-6 0 0 16,-10 5 0-16,-3 0 0 16,-10 5 0-16,-13 0 0 0,0 0 0 15,1 5 0-15,-4 3 0 16,-11-4 0-16,0 4 0 15,1-1 0-15,1 1 0 16,-3-8 0-16,-9 0-71 16,13 0-21-16</inkml:trace>
  <inkml:trace contextRef="#ctx0" brushRef="#br0" timeOffset="57067.94">2054 7796 225 0,'0'0'6'0,"0"0"4"0,0 0 3 16,-3 4 3-16,3-4 2 16,0 0 2-16,0 10 1 15,0-10 0-15,0 0-5 0,0 0-3 16,0 0-2-16,0 0-4 15,5 0-2-15,-5 0-1 16,15 0-1-16,-5 0-1 16,5 0 0-16,2 0 1 0,5 0 0 15,3 0 0-15,5 0 0 16,7 0-1-16,1 3 1 16,11-3-1-16,8 0 1 15,3 3 0-15,9-3-2 0,4 0 1 16,6 0-1-16,6 0 0 15,2 0 0-15,7 0 0 16,3-3-1-16,7 0 1 16,-1-1-1-16,5 1 1 0,9-4 1 15,5-1-1-15,0 1 1 16,5 0 0-16,-1-4 0 16,1-1 0-16,5 2-1 0,0 0 1 15,-3-2-1-15,0 2 0 16,-3-2 0-16,-2 4-1 15,1-2 1-15,-8 0-1 16,-3 2 1-16,-2 1 1 16,-5 0 0-16,-6-1 1 0,-6 4 0 15,-3-2 0-15,-8 5 0 16,-1-5 1-16,-9 3 0 16,-10-1 0-16,-4 2-1 15,-7-1 1-15,-12 0-1 0,-8 1 1 16,-8 0-1-16,-5 2-3 15,-8-3 0-15,-12 3 0 16,13 0 0-16,-13 0 0 16,0 0 0-16,0 0 0 0,0 0 0 15,0 0 0-15,0 0 0 16,0 0 0-16,0 0 0 16,0 0 0-16,0 0 0 15,0 0 0-15,0 0 0 0,0 0 0 16,0-10 0-16,0 10 0 15,0 0 0-15,0 0 0 16,0 0 0-16,0 0 0 16,0 0 0-16,0 0 0 0,0 0 0 15,0 0 0-15,0 0 0 16,-11 0-56-16,11 0-34 16,0 0 0-16</inkml:trace>
  <inkml:trace contextRef="#ctx0" brushRef="#br0" timeOffset="58817.92">8290 7766 255 0,'0'0'5'16,"0"0"3"-16,0 0 1 0,0 0 0 15,0-13 3-15,0 13 0 16,13-6 3-16,0 0 0 16,11 6-5-16,6-5-1 15,7 2 1-15,13 1-3 0,4 2 0 16,19-2-3-16,3 2 0 15,9 0-2-15,12-2 0 16,5 2-1-16,7 0-1 16,10 0 1-16,8-3 0 0,2 3 0 15,6 0 0-15,8-2 1 16,6 2 0-16,8 0 0 16,4 0 1-16,4 0 0 15,6 0 0-15,3 0 0 16,0 2 0-16,4 1-1 0,1-1 0 15,5 0 0-15,-1 0 0 16,-3 1-1-16,-1 2 0 16,0-3 1-16,0 2-1 0,-10-2 0 15,-5-2 0-15,-2 0 1 16,-6-2-2-16,-4-7 1 16,-6 2-1-16,-9-5 1 15,-3-3-1-15,-7-3 2 0,-8 1-1 16,-9-8 0-16,-11 0 1 15,-5-2 0-15,-15-2 1 16,-9-3-1-16,-5-3 2 16,-16-3-1-16,-6-1 0 0,-11 2 0 15,-4-5 0-15,-12 2-1 16,-5-2 0-16,-9-3-1 16,-2-1-1-16,-8 1 1 15,-9-2-1-15,-10 0 0 0,-5 0 0 16,-13 2 0-16,-5 1 0 15,-14 4 1-15,-5-1-1 16,-14 5 0-16,-9 3 1 16,-9 0-1-16,-11 2 0 15,-13 0 1-15,-6 3-1 0,-11-2 0 16,-7 2 1-16,-8 3-1 16,-6 4 0-16,-2 1-1 15,-4 5 2-15,-3 1-1 0,4 1 0 16,-4 2 0-16,6 0 0 15,-6 3 0-15,1-2 0 16,-5 3 0-16,-1-3-1 16,4 3 0-16,-4-1 0 15,-2 3 0-15,6 2-1 0,-2 3 1 16,8 0-1-16,6 6 1 16,2 4 0-16,10 2 1 15,2 5-1-15,11 3 0 0,2 2 1 16,7 3-1-16,8 0 1 15,2 1-1-15,5 7 0 16,8 2 0-16,10-3 0 16,2 5 0-16,9-1-1 0,9 0 1 15,7 4-1-15,8 0 0 16,6-1 0-16,9 6-1 16,6-3 1-16,8 3 0 15,10 1 0-15,5 1 0 0,8 0 1 16,7 1 1-16,7 1-1 15,11-1 2-15,9-1-1 16,8-6 1-16,12 4 1 16,3-3 0-16,14-2 0 0,8-4 0 15,6-2 1-15,9-5 0 16,10-2 1-16,-1-5-1 16,8-5 0-16,4-1 0 0,-2-7 1 15,1-6 1-15,-5-3 1 16,-8 0-1-16,-9-3 2 15,-13-4 0-15,-10 0 0 16,-18-1-4-16,-6 1-3 0,-10-1 0 16,-16 3 0-16,-12 5 0 15,2-12 0-15,-7 9 0 16,-9 2 0-16,-2-2-36 16,-11 6-51-16,-10 4-3 15</inkml:trace>
  <inkml:trace contextRef="#ctx0" brushRef="#br1" timeOffset="65800.05">19640 9688 192 0,'0'0'2'0,"0"0"0"16,0 0 4-16,-7-14 3 15,7 14 2-15,-8-20 3 0,3 7 1 16,3-2 0-16,2 1-2 16,0-1-2-16,9 0-2 15,7 0-4-15,14-2-2 16,8-3-3-16,16 0 0 0,15-2-1 15,21-1 1-15,13-4 1 16,25 0-1-16,8-3 1 16,23 0 0-16,13 1-1 15,14-1 1-15,15 0 1 16,6 6 0-16,-1-4 1 0,15 6 2 16,7-3-2-16,1 11 1 15,7-4 0-15,0 13-1 16,5 3-1-16,-4 2 0 0,-2 12-1 15,-3 3-1-15,-6 12 0 16,-8 0 0-16,-9 13 0 16,-18 2 0-16,-12 3-1 15,-7 6 1-15,-6 4-1 0,-21 4-1 16,-14-2 0-16,-14 10-1 16,-20 0-1-16,-8 2-1 15,-17 0-1-15,-17 4 1 16,-18-4-1-16,-12 3 2 0,-13 0 0 15,-12-1 2-15,-7 2 1 16,-13-7-1-16,-2 4 4 16,-10-6-1-16,-1 4 1 15,-10-5 0-15,2 1 0 16,-9-3-1-16,-5-2 1 0,-5-2 0 16,-4-3 0-16,-3 1 0 15,-7-3 0-15,-9-2-2 16,-4-4 0-16,-5-1-2 0,-7-3-1 15,-10-5 0-15,-3-2-2 16,-15-3 1-16,-7-5-2 16,-10 3 2-16,-8-6 0 15,-6 1 1-15,-12-4-1 0,-7-2 2 16,-9-1 1-16,0-4-1 16,-5-4 1-16,-5 2-1 15,-8-6 1-15,3-1-1 16,-8-3 0-16,0-2-1 0,-2 0 1 15,-6-7 1-15,4-1-1 16,-6-4 1-16,6-3 1 16,-1-2 0-16,8-5 0 15,9-4 0-15,6-3 1 16,12-8 0-16,18 2 2 0,9-9 5 16,18 0 0-16,13-4 2 15,6-4-1-15,16 2 1 16,12-1-1-16,12 1 1 15,10-2-3-15,11-1-2 0,9 2-3 16,13-4 0-16,11 0 2 16,7 1 0-16,9 0-1 15,5-6 0-15,10 1-1 16,10-1 0-16,10 1 0 0,12 3 0 16,8-5-1-16,7 2-1 15,12 2 0-15,3 0 1 16,11-1 0-16,6 5 1 0,3-4-1 15,12 4 1-15,3-1-2 16,13 4 1-16,-2 1-1 16,15 7 0-16,5 0-8 15,7 7-15-15,9 7-44 16,-5 6-3-16</inkml:trace>
  <inkml:trace contextRef="#ctx0" brushRef="#br1" timeOffset="68332.89">14079 9661 254 0,'0'0'2'0,"-12"0"-1"16,-6 5 0-16,-6 0 0 16,-5 12 2-16,-12 2-2 15,-6 6 1-15,-3 5 0 16,-5 5-2-16,4 10 1 0,-4-3-1 16,5 10 0-16,3 0 0 15,4 3 0-15,2 2 0 16,3 0-1-16,4 4 1 15,9 3 0-15,2 1 0 0,6 0-1 16,7 1 0-16,7 2-1 16,6-5-2-16,10 4 1 15,8 0 0-15,9-7-1 0,5 2 1 16,10-1 1-16,8 0 1 16,9-2 2-16,7 1 0 15,10-1 0-15,10 0 0 16,6 4 2-16,12-4-2 0,0-5 0 15,14 8-1-15,8 0 1 16,9 0 0-16,-5 2 1 16,19-2 0-16,2 2 0 15,13-1 1-15,15 1-1 0,-4-5 1 16,6-2 1-16,15 5-1 16,10 0 0-16,7-2-1 15,10-1 0-15,7-2 0 16,13 0 1-16,15-5-2 0,13 3 0 15,4-11 0-15,0-2 2 16,23 0 0-16,7-7-1 16,10 2-2-16,2-6-2 15,12 0 1-15,2-6-2 0,11 0-3 16,11-5 0-16,31-1-3 16,-29-1 1-16,3-11 0 15,-7-2 2-15,7-5 1 16,-6 0 4-16,3-5 3 0,-8-5 2 15,-33-5 2-15,28-3 3 16,-7-3 0-16,-3 1 1 16,-24-5-1-16,-10 0 0 15,-23-7-2-15,-10 5 0 16,-32-5-1-16,-27 0-2 0,-30 2-5 16,-25-1-15-16,-38 2-46 15,-13 2-5-15</inkml:trace>
  <inkml:trace contextRef="#ctx0" brushRef="#br1" timeOffset="69583.57">13704 9683 308 0,'0'0'1'0,"0"0"0"16,2-5 0-16,-2 5 0 15,23-17 0-15,-8 2 1 16,12-2 0-16,14-5 0 0,3-9 1 16,18-1-1-16,10-5 0 15,12-2 0-15,13-8 0 16,20-3 0-16,5-7-1 15,12-2 1-15,15-3-1 0,7 0 0 16,16-6-1-16,5 5 1 16,14-5-1-16,5-1 0 15,20 2 1-15,8 0 0 0,10-2 1 16,7 0 1-16,14 2-1 16,14-3 2-16,7 4-1 15,7 2 1-15,5-1 0 16,8 7-1-16,7 4 0 0,9 7 0 15,4 3-1-15,5 6-1 16,4 8 0-16,4 3 1 16,6 10-2-16,-2 5 1 15,8 4 0-15,-9 3 0 16,9 4 0-16,-9 1 1 16,-1 1-1-16,-13 9 0 0,-8 3 0 15,-11 4-1-15,-21 5 1 16,-16 1-1-16,-22 9 0 15,-21-2 1-15,-30 3 0 0,-23-2 0 16,-24 0 1-16,-15 2 0 16,-23-1 1-16,-17-2 0 15,-20 1 0-15,-17-7 1 16,-11 3-3-16,-9-5-2 0,-18 3-5 16,-12-7-12-16,-12 4-54 15,-8-3-3-15</inkml:trace>
  <inkml:trace contextRef="#ctx0" brushRef="#br1" timeOffset="72784.17">13433 10257 264 0,'0'0'-1'0,"0"0"-5"0,0 8 2 16,0-8 0-16,0 28 1 15,0 4 3-15,3 15 3 16,2 18 2-16,3 13 5 16,1 25 4-16,2 20 3 0,8 23-1 15,1 18 0-15,2 14-3 16,1 15 0-16,-1 10-1 15,1 15-2-15,-4 10 1 16,1 10-4-16,-3 10-1 0,-1 7 0 16,-4 5 2-16,-2 12 0 15,0 6 0-15,-3 2 1 16,1-3-3-16,-3 2 3 16,-3-8 0-16,1-10-1 0,-3-2-1 15,0-15-1-15,-3-12-3 16,-1-14-2-16,1-14 0 15,0-21-2-15,3-20-1 16,0-14-1-16,6-25-4 0,6-13-14 16,-3-21-31-16,9-16-27 15,-1-15-4-15</inkml:trace>
  <inkml:trace contextRef="#ctx0" brushRef="#br1" timeOffset="72916.67">13938 17130 459 0,'0'0'1'0,"0"0"0"16,0 0 0-16,-10 0-4 16,0 0-7-16,-4-5-20 0,-9-2-48 15,7-3-1-15</inkml:trace>
  <inkml:trace contextRef="#ctx0" brushRef="#br1" timeOffset="74317.37">13752 16667 0 0,'0'0'5'0,"0"0"6"0,0 0 3 15,0 0 4-15,0 0 3 16,0 0 0-16,0 0 4 16,0 0-2-16,0 0-4 15,0 0-4-15,2 9-5 16,-2-9-2-16,0 0-1 0,0 0 0 16,3 8 0-16,-3-8 2 15,0 0 2-15,0 0 1 16,5 13 1-16,-5-13 0 15,12 14-1-15,-2-2-3 0,2 1-1 16,8 5-2-16,3 1-2 16,9 4-1-16,1 2-2 15,4 2 1-15,9-1 0 0,4 2 1 16,10 4 2-16,5 1 0 16,1-2 0-16,14 4 2 15,11 0 1-15,7-1 0 16,-49-13 0-16,17-2-2 15,3 1-1-15,10-1 2 16,6 2-2-16,14 1 0 0,6-3-1 16,12 5 0-16,5-3 2 15,19 4-1-15,1-5 0 16,17 1 0-16,4 0-1 16,14-4 0-16,2 1-2 0,14-1 0 15,6-2 0-15,2-3 0 16,1-4-2-16,-1-1 1 15,1 1-1-15,-9-6 0 16,-2-2 0-16,-4 0 0 0,-8 0-1 16,-11-5-2-16,-8-2-6 15,-17 2-10-15,-8-3-36 16,-10-4-20-16,-12-3-7 16</inkml:trace>
  <inkml:trace contextRef="#ctx0" brushRef="#br1" timeOffset="76033.5">19029 17375 171 0,'0'0'1'16,"0"0"3"-16,0 0 1 15,0 0 4-15,10 5-1 16,-10-5 3-16,15 5-1 0,-3 0-1 16,-1-3 1-16,8 8-3 15,1-2-1-15,8 6-1 16,4-1-1-16,7 4 0 16,9 1 0-16,8 4-1 0,4 2 1 15,15 4-1-15,4-1-1 16,13 1-1-16,11 8 0 15,8-3 3-15,13-1 3 16,8 0 4-16,9 1-1 16,16-7 2-16,8 2-1 0,8-11 1 15,11 3-2-15,4-8 0 16,9-3-6-16,6-9-3 16,2-3-3-16,4-7-4 15,2-10 0-15,-3 0 2 16,-4-10 0-16,-2 1-1 0,-6-11 1 15,-8 5 1-15,-9-7 3 16,-10 3 0-16,-15-4-11 16,-88 17-41-16,199-60-15 15</inkml:trace>
  <inkml:trace contextRef="#ctx0" brushRef="#br1" timeOffset="91366.24">14708 14224 275 0,'0'0'8'0,"0"0"4"15,0 0 2-15,0 0 3 16,0 0 1-16,0 0 1 0,0 0 2 15,0 0-1-15,0 0-6 16,-10-5-4-16,10 5-3 16,-12-5-2-16,-4 3-1 15,2-1-1-15,-4 1 0 0,-3 2 0 16,-7 0 0-16,-4 0 0 16,-3 0 0-16,-3 2-1 15,-4 3 1-15,-1 3-1 16,1-1 0-16,5 3 0 0,3-3-1 15,4 3 1-15,2-5 0 16,12 0 0-16,3-2 0 16,3-1 0-16,10-2 0 0,0 0-1 15,0 0-1-15,0 0 0 16,0 0 0-16,0 0-1 16,0 0 0-16,0 10 0 15,0-10 1-15,5 10 0 16,-5-10 0-16,9 15 0 0,0-3 1 15,-2 3-1-15,0 5 1 16,3 4-1-16,-2 7 1 16,-3 5 0-16,0 7 0 15,-1 4 0-15,-1 2-1 16,-3 1 1-16,0 2 0 0,0 0 0 16,-5-3-1-16,-2-4 1 15,0-4-1-15,-2-3 1 16,0-3-1-16,1-8 0 0,4-5 0 15,0-4 0-15,-1-6 0 16,3-2 0-16,2-10 0 16,-2 7-1-16,2-7 1 0,0 0 0 15,0 0 0-15,0 0 1 16,0 0-1-16,0 0 1 16,0 0-1-16,0 0 0 15,0 0 0-15,0 0 0 16,0 0 0-16,0 0 0 0,0 0 0 15,13 2 0-15,-6 2 0 16,7-4 0-16,7 0 0 16,1 0 1-16,8-6-1 15,5 4 1-15,7-5-1 0,5-1 0 16,5 0 1-16,7 1-1 16,1 2 0-16,5 0 1 15,5-3-1-15,-1 7 0 16,1-5 1-16,-1 5-1 0,-1-2 0 15,-6 0 1-15,2 3-1 16,-4-3 0-16,0 3 0 16,-9 0 1-16,-1 0-1 15,-4 0 0-15,0 0 0 16,-10 0 0-16,0 0 1 0,-9 0-2 16,-4 0 1-16,-6 0 0 15,-4 0 0-15,-1 0 0 16,-12 0 0-16,15 0 0 0,-15 0 0 15,10 0 1-15,-10 0 0 16,6 0 0-16,-6 0 0 16,0 0 0-16,12 0-1 15,-12 0 1-15,0 0-1 16,0 0 0-16,0 0 0 0,0 0 0 16,0 0 0-16,0 0 0 15,0 0 2-15,0 0-2 16,0 0 0-16,0 0 0 0,0 0 0 15,0 0 0-15,0 0 0 16,5-12 0-16,-5 12 0 16,0-19 0-16,0 6 0 15,0-4 0-15,0-8 0 0,0-5 0 16,0-1 0-16,4-14 0 16,1-4 0-16,2-9 0 15,4-2 0-15,6-3 0 16,1-5 0-16,1 6 0 0,1 0 0 15,0 8 0-15,0 4 0 16,-3 3 0-16,0 12 0 16,-6 2 0-16,-1 10 0 15,-6 2 0-15,-1 4 0 0,-1 5 0 16,-2 12 0-16,3-13 0 16,-3 13 0-16,0 0 0 15,0 0 0-15,0 0 0 16,0 0 0-16,0 0 0 15,0 0 0-15,0 0 0 0,0 0 0 16,0 0 0-16,0 0 0 16,0 0 0-16,0 0 0 15,0 0 0-15,0 0 0 16,0 0 0-16,0 0 0 0,0 0 0 16,0 0 0-16,0 0 0 15,0 0 0-15,0 0 0 16,0 0 0-16,0 0 0 0,0 0 0 15,0 0 0-15,-5 0 0 16,5 0 0-16,-12 0 0 16,2 3 0-16,-5 0 0 15,-9 0 0-15,3 1 0 0,-11 0 0 16,-6 2 0-16,-1-1 0 16,-11 1 0-16,0-5 0 15,0 5 0-15,-1-5 0 16,1 4 0-16,6-2 0 15,3 0 0-15,9-1 0 0,0 0 0 16,9 1 0-16,4 2 0 16,6-5 0-16,1 2 0 15,12-2 0-15,-14 5 0 0,14-5 0 16,0 0 0-16,0 0 0 16,0 0 0-16,0 8 0 15,0-8-9-15,0 0-20 16,9 10-25-16,-9-10-32 0,0 0-4 15</inkml:trace>
  <inkml:trace contextRef="#ctx0" brushRef="#br1" timeOffset="92318.48">14343 14212 292 0,'0'0'8'16,"0"0"4"-16,-5-10 6 0,5 10 1 15,-5-8 2-15,5 8-1 16,0 0-1-16,-5-11 0 15,5 11-8-15,0 19-3 16,0 1-5-16,0 11-2 0,0 9 0 16,0 7 0-16,0 6 2 15,0 3-1-15,-3 4 1 16,-5-3-1-16,-1-1 1 16,-4-3-2-16,1-9 1 0,-6-1 0 15,7-9-1-15,-7-3 0 16,1-10 0-16,4-1 0 15,1-5-1-15,2-5 1 16,10-10 0-16,-13 12-1 16,13-12 1-16,0 0-1 0,-9 3 0 15,9-3 0-15,0 0 0 16,2-4-1-16,-2 4 0 0,15-11 0 16,-3 8 0-16,9-1 1 15,-2-2-1-15,11 5 0 16,4-2 1-16,12-5 1 15,3 6-1-15,6-3 0 16,7 2 1-16,5 1-1 16,3 0 1-16,3-1-1 0,5 3 1 15,2 0-1-15,-3 0 0 16,2 0 0-16,-1 0 1 16,-4 0-1-16,-3 0 0 0,-3 0 1 15,-6 0-1-15,-4-3 0 16,-4 1 0-16,-4-1 0 15,-11 1 0-15,-4-1 0 0,-9 1 1 16,-5 2-1-16,-9-3 1 16,-1 1 0-16,-11 2 0 15,0 0 0-15,10-4 0 16,-10 4 0-16,0 0 0 16,0-13-1-16,0 13 0 0,2-15 0 15,-2 5 1-15,0-5-1 16,0 0 0-16,-2-10 0 15,-1 0 1-15,1-7-1 16,2-10-1-16,-5 0 1 16,5-10-1-16,0-5 1 0,0-7-1 15,0-1 1-15,5 3-1 16,0 5-1-16,2 5-9 16,6 9-67-16,1 14-3 0</inkml:trace>
  <inkml:trace contextRef="#ctx0" brushRef="#br1" timeOffset="97982.9">18393 14883 126 0,'0'0'-3'0,"0"0"-20"16,0 0-20-16</inkml:trace>
  <inkml:trace contextRef="#ctx0" brushRef="#br1" timeOffset="98982.76">22970 10731 188 0,'0'0'9'0,"0"6"3"0,0 3 1 15,0 11 0-15,5 7 3 16,-1 11-2-16,5 15 1 16,3 12 1-16,0 12-7 0,3 9-4 15,-3 11 0-15,1 15-2 16,-7 10 1-16,3 8-1 16,-5 5-1-16,-4 10-1 15,0 6-1-15,-7 10 1 0,0 6-1 16,-4-2 1-16,-1 9-1 15,-2 4 0-15,3 1 1 16,-3 4 0-16,1 0 1 16,3 0-1-16,-2 8 0 0,2-12 0 15,2-6 0-15,6-4 1 16,-3 1-2-16,3-15-2 16,-1-12-3-16,1-14-2 15,-2-16-10-15,2-4-19 0,2-2-26 16,-5-25-8-16</inkml:trace>
  <inkml:trace contextRef="#ctx0" brushRef="#br1" timeOffset="162251.75">14798 10414 257 0,'0'0'7'0,"0"0"2"0,0 0 4 16,0 0 1-16,0 0 0 16,0 0 1-16,0 0 3 15,0 0 4-15,0 0-3 0,5-5-4 16,7 0-2-16,3-2 1 15,7-1-1-15,5-2-1 16,3-1-2-16,7-3-2 16,-1 0-3-16,1 2-1 15,0-1-1-15,-2 1-1 0,-5 2 0 16,-5 2-1-16,-5 4-1 16,-6-2 1-16,-4 5-1 15,-10 1 0-15,13-3 0 16,-13 3-2-16,0 0-5 0,0 0-4 15,0 0-16-15,0 0-54 16,-5 10-1-16</inkml:trace>
  <inkml:trace contextRef="#ctx0" brushRef="#br1" timeOffset="162870.15">14771 10593 185 0,'0'0'3'0,"0"0"5"16,0 0 5-16,0 0 7 0,0 0 3 15,0 0 4-15,0 0 0 16,9 0 3-16,-2 0-1 16,6-6-3-16,2 1-6 15,3-2-5-15,3-3-3 16,1 2-3-16,2 0-3 0,3-3-1 16,-2 1-1-16,3 3-1 15,-7-1-1-15,2 1-1 16,-5 2 1-16,-4 0 0 0,-2 2-1 15,-1-2 0-15,-11 5 1 16,14-5-1-16,-14 5 0 16,0 0 0-16,11-2 0 0,-11 2 0 15,0 0 1-15,0 0-1 16,0 0-1-16,0 0-3 16,0 0-2-16,0 0-7 15,0 0-9-15,-9 0-30 16,9 0-31-16,-9 12-3 0</inkml:trace>
  <inkml:trace contextRef="#ctx0" brushRef="#br1" timeOffset="163266.42">14800 10696 232 0,'0'0'7'16,"0"0"3"-16,0 0 4 15,15 0 3-15,-8-4 3 0,6 1 2 16,1-2 0-16,7-3 2 16,4 1-4-16,0 0-5 15,1-1-3-15,2 1-2 16,-1-3-3-16,1 2-1 16,-6 1-4-16,1 0 1 0,-6 1-2 15,-2 2 1-15,-5 2-1 16,-10 2 1-16,12-6 0 15,-12 6-1-15,0 0-3 0,0 0-7 16,0 0-17-16,0 0-49 16,0 0-3-16</inkml:trace>
  <inkml:trace contextRef="#ctx0" brushRef="#br1" timeOffset="167616.6">18647 9324 176 0,'0'0'0'0,"0"0"-2"0,0 5 1 16,0 4 1-16,2 9-1 16,-2 2 1-16,3 12-1 15,-3 9 1-15,0 10 0 0,2 3 0 16,0 18 0-16,-2 13 0 15,0 4-1-15,-2 10 1 16,-3 12 0-16,-3 11-1 16,-2 7-1-16,1 7 4 15,-4 5 1-15,1 5 3 16,0 5 3-16,-1 6 0 0,-4 2 0 16,3 6 0-16,0-2 0 15,-1 1 0-15,1-1-2 16,3 1-4-16,-1-3-3 0,5-3 1 15,2-4-1-15,-1-3 1 16,-1-5-1-16,7 0 0 16,-5-10-1-16,5-9 1 0,-5 4 1 15,3-2 0-15,0-8 1 16,-1-10 3-16,1 4-2 16,-7-9 1-16,5-9 1 15,-1-3-3-15,-5-20-4 0,2-10-9 16,1-16-18-16,4-6-31 15,-1-20-3-15</inkml:trace>
  <inkml:trace contextRef="#ctx0" brushRef="#br1" timeOffset="173949.99">14939 14618 365 0,'0'0'5'0,"0"0"1"0,0 0 2 16,0 0 1-16,0 0 0 15,0 0-1-15,11-3 0 16,-11 3 1-16,0 0-3 16,4 14-1-16,-1 9-5 0,-1 12 2 15,3 12-2-15,-3 15-2 16,1 14-1-16,-3 10 0 15,0 8-1-15,0 8 1 16,-5-1-1-16,-5-2 0 0,-3-3 1 16,0-6 2-16,-3-6 0 15,4-10-1-15,0-10-7 16,0-14-12-16,3-10-25 16,9-11-28-16,-2-11-4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36:48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22140 12037 304 0,'0'0'5'16,"0"0"2"-16,0 0 3 15,0 0 0-15,0 0 1 0,-11 0-1 16,11 0 2-16,0 0 0 16,0 4-3-16,0-4-4 15,0 12-1-15,9-1-1 16,-2 2 0-16,6-1 0 15,4 0 0-15,5 3 0 0,6 0-1 16,-1 0 1-16,9 0-1 16,0-1 0-16,5 0 0 15,5-3-1-15,-2 4-2 16,4-2-1-16,-1-1-1 0,5 0 0 16,-2-2 0-16,2 0-1 15,3 0 0-15,-1-1 0 16,4-1 1-16,-5 2 1 15,5-3-1-15,-1 1 0 16,0 0 0-16,1-3 1 0,-6 2-1 16,0-2 1-16,-2-2 0 15,0-3 1-15,-6 1 1 0,4-1 0 16,-6 0 1-16,-3 0-1 16,2 0 1-16,1-4 0 15,-3-1 2-15,-2-2-1 16,4-2 0-16,-2-3 2 15,-2 3 0-15,0-7 0 0,-1 4 2 16,-2-2 0-16,-6-1 1 16,-4 0 1-16,-1 0 0 15,-3-2-1-15,-8 3 1 16,-3-3-2-16,0 1-1 0,-2-4 0 16,5 0 0-16,-4 0-1 15,-3 1-1-15,2-1 1 16,-2-3-1-16,0 3 1 15,-3 3 0-15,1-4-1 0,-3 5 1 16,0-1-1-16,-3-1-1 16,-2 1 1-16,0-1 0 15,1 4-3-15,-4-1 0 16,-2-3 0-16,0 3 0 0,1 1 0 16,0 1 0-16,-5-1 0 15,2 1 0-15,-8 1 0 16,-1-1 0-16,5 1 0 0,-7 0 0 15,3 5 0-15,-2-2 0 16,4 1 0-16,-2 4 0 16,8 0 0-16,2-2 0 15,10 6 0-15,-15-4 0 16,15 4 0-16,0 0 0 0,-10-3 0 16,10 3 0-16,0 0 0 15,0 0 0-15,0 0 0 16,0 0-3-16,0 0-5 15,0 0-8-15,0 0-13 0,0 0-53 16,0 0-3-16</inkml:trace>
  <inkml:trace contextRef="#ctx0" brushRef="#br0" timeOffset="349.99">23800 11568 402 0,'0'0'5'0,"0"0"3"0,0 0 1 15,0 0 0-15,0 0 1 16,0 0-1-16,-12-4 0 0,4 4 0 16,-4 7-4-16,-10 0-3 15,2 6-3-15,-3 4 0 16,-2 0 1-16,-2 1-1 15,2-1 0-15,5-2 1 0,1-3-1 16,8-2-1-16,1-6 1 16,10-4 1-16,0 0-1 15,0 11 0-15,8-11 1 16,4 0-1-16,3 3 1 16,5 0 0-16,0 1 0 0,-1 0-1 15,-1 7 1-15,-2-1-1 16,3 2-5-16,-6 3-12 15,-1 0-59-15,2 2-1 16</inkml:trace>
  <inkml:trace contextRef="#ctx0" brushRef="#br0" timeOffset="2316.87">18323 9399 129 0,'0'0'1'0,"5"4"0"15,-3 11 2-15,7 5-1 16,-4 10 3-16,4 9 0 0,3 18-1 15,1 17 1-15,-1 16-1 16,-1 11 1-16,1 21 0 16,0 11-2-16,-4 11 1 15,2 12-3-15,-5 9 1 16,-1 5 4-16,-4 8 4 16,0 0 1-16,0 13 2 0,0 2 1 15,-2 10 4-15,2 11-1 16,-5-3 2-16,3-7-3 15,-3 13-5-15,3 0 0 0,-1-3-3 16,1-1 0-16,-2-11-2 16,2-6-2-16,-1-5-1 15,3-3 0-15,3-15-2 16,-1-11-2-16,7-16-4 0,-2-10-6 16,0-17-7-16,0-7-16 15,1-26-19-15,4-12-18 16</inkml:trace>
  <inkml:trace contextRef="#ctx0" brushRef="#br0" timeOffset="2433.67">18530 15049 303 0,'0'0'6'15,"0"-8"1"-15,0 8 3 16,0-17-1-16,0 5-1 16,0-3-1-16,0 1-10 0,0 1-51 15,0-12-12-15</inkml:trace>
  <inkml:trace contextRef="#ctx0" brushRef="#br0" timeOffset="5349.99">18557 9867 264 0,'0'0'6'0,"17"-13"3"0,-4-2 2 15,11-6 2-15,6-3 1 16,13-2 2-16,8-10 0 16,15 0 1-16,3 1-4 15,2-5-2-15,15 3-3 0,-2 3-2 16,11-4-1-16,-1 0 0 15,5 0 0-15,5 1-2 16,4 0 1-16,0-1-1 16,9 6-1-16,5 0 1 0,1 0-1 15,3-1 1-15,3 4-2 16,5-1 1-16,0 5-1 16,3-5 0-16,0 8 0 15,-5-3 0-15,7 5-1 16,-3 0 0-16,-1 2 1 0,-1 5 0 15,-1-3 0-15,5 7 0 16,-7-1-1-16,0 2 1 16,-1 6 0-16,-1-3 0 0,0 5-1 15,0 0 0-15,-4 7 1 16,-1-2-1-16,-1 5 1 16,5 0-1-16,-11 0 1 15,0 3-1-15,-5-1 1 0,-3 2-1 16,-5 4 0-16,-4-1 0 15,-9 1 0-15,-3 4 0 16,-4 0-1-16,-2 0 1 16,-6 3-1-16,-6-2 1 0,2 4 0 15,-2-5-1-15,-3 6 1 16,1-4 0-16,-4 1 0 16,-2 2 0-16,0-3 0 15,-2 4 0-15,0-1 0 16,-6 1 0-16,3 0 0 0,0-2 0 15,-4 2 0-15,2-1 0 16,-4-3 0-16,-3 4 0 16,-4-3 0-16,-1 1-1 0,-2 4 1 15,-8 0 0-15,-3 1 0 16,0 2 0-16,0 3-1 16,-3 0 0-16,-2 4 0 15,-3-1 0-15,-2 2-1 0,3 0 0 16,-7 1 0-16,0 2 0 15,-4 2 0-15,3-5 1 16,-3 9-3-16,-2-6 2 16,3 6-1-16,-8 0 1 0,4 0-1 15,-4 1 0-15,-1-1 1 16,-4 2-1-16,0-3 1 16,-4 4 0-16,-6-3 0 0,-2-1 1 15,-5 0 0-15,-5-2 1 16,-3 5 1-16,0-4 0 15,-10-2 0-15,-3 4 1 16,-4-3 0-16,-4-2 0 16,-7-1-1-16,-4-1 1 0,-3-2-2 15,-10-3-1-15,2-2 0 16,-8-1-1-16,-2 3 0 16,-7-8-2-16,-8 2 1 15,2-5 0-15,-8 3-1 0,-1-1 0 16,-7-6 1-16,-3 4 1 15,-3-2 1-15,-4-3 0 16,-3 0 0-16,-1 3 0 16,-4-8 1-16,-4 3 0 0,-2-2 0 15,-6-3 0-15,1-1 0 16,-6 4-1-16,-3-6 1 16,2-1 0-16,-4-2-1 0,0-2 1 15,0 1 0-15,-1-5 1 16,-1-3-1-16,-1 0 0 15,1 0 0-15,0-3 0 16,-3-2 0-16,3-3 1 16,3-3-1-16,2 0 0 15,2-3 0-15,1-2 0 0,6-2 0 16,-1 2 1-16,4-3-1 16,6-5 1-16,-1 2 0 15,3-10 0-15,2 6-1 16,5-10 0-16,-2 1-1 0,9-2-1 15,1-5 0-15,4 3 0 16,4-3-2-16,4-1 2 16,7 0 0-16,3 2 1 0,8-3 2 15,2 0-1-15,10-4 1 16,0-2 0-16,10 1 0 16,2-3 0-16,8-3 0 15,-1 0 1-15,9 2-1 0,4-7 1 16,5 2-1-16,5 2 1 15,7-6-1-15,4-2 0 16,12-1-1-16,2-2 1 16,2 0-1-16,12 0 0 0,12-5 1 15,6 3 0-15,11-5 1 16,8 5-1-16,9-6 1 16,9 6 0-16,9 0-1 15,4 4 0-15,4 3 0 0,-1 13-3 16,-3 4-3-16,-8 10-15 15,-7 8-49-15,-7 12-4 16</inkml:trace>
  <inkml:trace contextRef="#ctx0" brushRef="#br0" timeOffset="6449.22">13426 9780 219 0,'0'0'3'16,"15"-20"4"-16,5-3 3 0,5 1 4 15,9-12 1-15,12-6 2 16,7-7 0-16,15-7-1 16,11 2-1-16,4 0-3 15,6-3-4-15,6 3-2 0,6-2-3 16,11-1 0-16,8 1 1 15,2 1-2-15,4-1-1 16,10-1 0-16,11 1 0 16,5-3-1-16,4 2 0 0,6 1-1 15,7 2 1-15,2-2 0 16,8-3 0-16,2 4 1 16,3 2-1-16,7 3 1 15,5-1 0-15,4 4-1 0,-2 2 1 16,9 2-2-16,3 6 1 15,5 1 0-15,1-2 0 16,0 5 0-16,-5 1-1 16,8 4 1-16,2 1 0 0,-3 4-1 15,6 4-1-15,-6 5 1 16,1-1 0-16,0 6 0 16,0 2-2-16,-3 3 2 15,0 2-1-15,0 0 1 0,-2 4 1 16,-2 6 0-16,-7 1 0 15,4 0-1-15,-2 2-1 16,-9 4 0-16,-7 1-1 16,-5 0 1-16,-2-2-2 0,-7-1 0 15,-3 0 1-15,-13 1 0 16,-4-1 1-16,-8 3 0 16,-7-3 2-16,-15 2-1 0,-8-1-1 15,-15 1-10-15,-14 5-28 16,-14 0-25-16,-16-1-2 15</inkml:trace>
  <inkml:trace contextRef="#ctx0" brushRef="#br0" timeOffset="7582.8">13469 9490 126 0,'0'0'2'16,"-13"0"4"-16,1 3 1 16,-4 1 1-16,-6 6 1 0,0 5-1 15,-5 0 2-15,-6 10-2 16,1-3-2-16,2 15-2 16,5 3-3-16,0 5 0 15,0 6-1-15,6 2 0 0,-1 9-1 16,5-1 0-16,5 6-1 15,0 2-4-15,5-4 2 16,3 7-2-16,2 3-1 16,0-5-1-16,5 5-1 0,4 0 3 15,7 2-2-15,5-6 5 16,12 1-2-16,-1 0 1 16,8-5 2-16,5 2 1 15,9-2 1-15,6-2 0 16,5 2 1-16,6-2 1 0,-3 1 0 15,13 1 1-15,7-11 0 16,4 12-2-16,2-1 0 16,8-1-1-16,3-2 0 0,3 1-1 15,14-3 0-15,-2 1-2 16,-3-3 2-16,14-4 0 16,4-5 1-16,1 4 0 15,6 0 1-15,4-4-1 0,1-1 0 16,7 0 1-16,2 1 1 15,5-5-2-15,1 6 1 16,10-13-1-16,-3 1 0 16,7 0 1-16,-1-9 0 15,13 4-9-15,6-6-3 0,-5 4-6 16,2-5-1-16,5-2 0 16,12-1 0-16,-3 3 1 15,3-6 1-15,1 4 10 0,-5 2 5 16,10-8 5-16,2 7 0 15,3-9 0-15,2 1 1 16,-3-1-2-16,-2 0-2 16,13-10 2-16,0-2 0 0,5 2 7 15,-4-5 2-15,2-3 0 16,1 0 1-16,-3-6 1 16,4-1-1-16,-7-3-2 15,-1-5-3-15,-3-3-6 16,2-6-3-16,-9 1-11 0,-11-1-22 15,4-4-10-15</inkml:trace>
  <inkml:trace contextRef="#ctx0" brushRef="#br0" timeOffset="9649.23">13396 10900 180 0,'0'0'6'15,"0"0"0"-15,0 0-1 0,0 0 0 16,0 9-1-16,0-9 3 15,0 10 0-15,0-10 0 16,0 18-5-16,3 2-1 16,-1 1 1-16,3 7 2 15,1 7 0-15,1 5-1 0,0 4 1 16,0 7 0-16,1 2 0 16,2-1 0-16,-3 6 1 15,3-4 1-15,0 12-1 0,-2 1 2 16,1 3 0-16,2 4 2 15,-4 5 1-15,3 0 0 16,-5 8 2-16,5-1-2 16,-5 2 0-16,2 4-2 0,0 2 0 15,2 0-1-15,-2 2-3 16,0 3 0-16,0 3 0 16,1 2-2-16,0 0 0 15,-4 0-1-15,1 2 0 0,-2-1 0 16,1-1-1-16,-4 5 0 15,6-3 1-15,-3-2-1 16,2 0 1-16,-5 1-1 16,4 1 1-16,1 0-1 15,0-2 1-15,-3 0 0 0,3 1 0 16,-1-4 0-16,-4 4-1 16,2-2 1-16,-2-4 0 15,0 1 0-15,0-7 0 0,-2 3-1 16,-4-3 1-16,3 6-1 15,-1-7 0-15,-1-3 1 16,2 0-1-16,-1-1 0 16,-1 0 0-16,-4-1 1 15,5-6-1-15,-4 3 0 0,4-5 0 16,-4 1 1-16,5-5 0 16,-4-1 1-16,4-7 1 15,-1-3-1-15,-4-5 1 0,6-7-2 16,-3 1 1-16,2-9 0 15,0-7-1-15,-1 0 0 16,4-10-2-16,-3-2-2 16,3-5-3-16,-3-8-5 15,3-4-13-15,0-8-14 0,0 0-38 16,0 0-4-16</inkml:trace>
  <inkml:trace contextRef="#ctx0" brushRef="#br0" timeOffset="10766.56">14221 16768 274 0,'0'0'4'16,"21"8"2"-16,-2-1 2 16,11 3 4-16,7 2 0 0,15 1 2 15,8 4 0-15,14 6 1 16,8-1-2-16,3 2-2 15,5-1-4-15,6 4-2 0,8-5 0 16,4 6-2-16,0-3 0 16,9 0-1-16,3-4 0 15,4 2 1-15,10-1-1 16,-2-2 2-16,4-1-1 0,9 1 1 16,-73-10-3-16,12 0 1 15,-2 0 0-15,18 3-1 16,-1-4 0-16,13 3-1 15,-1-1 0-15,16-2 0 16,0 1 2-16,10 0-1 0,4-2 1 16,16-1-1-16,-6 1-1 15,21-1 1-15,-6 0-1 16,13-1 0-16,2-2 1 0,1-1-1 16,2 1 0-16,0-4 0 15,0 3 1-15,0-3-1 16,-3 0 0-16,1 0 0 15,-4 0 0-15,1 0 0 16,0 0 1-16,-5 0-1 16,-1 0 0-16,2-3 0 0,-1 2 1 15,-6-2-1-15,2-1 0 16,-2-2 0-16,-1 3 0 16,-5 1 1-16,-1-3 0 0,3 3-1 15,-4-3 1-15,-2 3 0 16,1-1 0-16,-2 0-1 15,-3 1 1-15,0-3-2 16,-4 2 0-16,-61-2 0 16,206-7-5-16,-22 2-5 0,-29-4-17 15,-33-2-49-15,-22-1-2 16</inkml:trace>
  <inkml:trace contextRef="#ctx0" brushRef="#br0" timeOffset="11599.34">17638 17543 326 0,'0'0'4'0,"9"0"1"0,7 0 2 15,3 0 1-15,4 0 1 16,9 3 2-16,7-1-1 15,12 4 1-15,6-4-4 16,12 3-2-16,9 0-2 0,10 0-3 16,15 0 0-16,10 2-2 15,13 1 0-15,12-1 1 16,9 0-1-16,14 0 1 0,3 1 1 16,15 1 1-16,7-5 0 15,8 0 1-15,5 1 1 16,10 1-1-16,7-4 1 15,5-2-1-15,7 0 0 0,4-2 0 16,3-4-1-16,4 1 0 16,7-2 0-16,-5 0 0 15,3-5 1-15,0-1 1 16,-3 1 0-16,-2-8 1 16,-7 2 2-16,-2-4-3 0,-2 2 1 15,-14-2-1-15,89-18-2 16,62-6-5-16,-57-4-11 15,-52-7-50-15,-47 17-13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37:24.2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1122 4478 441 0,'0'0'4'0,"0"0"2"0,0 0 0 16,0 0 0-16,0 0 0 15,-7 10 1-15,7 3-1 16,-1 4 0-16,1 7-3 16,0 4-2-16,1 5-1 0,6 3 1 15,-2-1 0-15,5 2 0 16,-1 0 1-16,-1-7-2 16,4-2-1-16,-2-4-4 15,-2-6-8-15,0-9-38 16,-8-9-34-16,12 8-1 0</inkml:trace>
  <inkml:trace contextRef="#ctx0" brushRef="#br0" timeOffset="449.58">1035 4177 389 0,'0'0'5'16,"-13"-11"2"-16,1 9 1 15,-3 2 1-15,-7 2 0 0,-5 11 0 16,-6 9 2-16,-1 11 0 16,-4 13-4-16,3 14-3 15,5 9-1-15,3 13 0 0,7 9 0 16,7 4 0-16,13-1-2 16,9 2-1-16,7-2 1 15,14-7-1-15,5-7 1 16,10-11 0-16,7-10-1 15,5-12 1-15,3-9 1 16,2-19 1-16,2-12-1 0,1-7 1 16,-1-16-1-16,-4-17 2 15,-3-13 0-15,-7-15 1 16,-5-12-5-16,-10-9 0 0,-11-17 0 16,-6-13 0-16,-15-4 0 15,-8-10 0-15,-20-1 0 16,-12 5 0-16,-16 14 0 15,-12 11 0-15,-14 21 0 0,-13 26 0 16,-7 28 0-16,-5 22 0 16,-1 27 0-16,3 23 0 15,10 21 0-15,11 16 0 16,26 19-5-16,27 6-83 0,26-6-2 16</inkml:trace>
  <inkml:trace contextRef="#ctx0" brushRef="#br0" timeOffset="38200.12">2449 4600 379 0,'0'0'7'0,"0"0"0"15,0-15 2-15,-2 3 2 16,-4-1 1-16,-1-2 1 16,-3 4-2-16,-3-5 2 0,-5 1-6 15,4 8-2-15,-6 2-2 16,3 5-1-16,-6 0-1 15,1 7-1-15,2 6 0 16,-3 2-1-16,7 0 0 16,0 3 0-16,4-4 0 0,5 3 0 15,5-2 0-15,4 3 0 16,12-6 1-16,2 0 0 16,5 0 0-16,9 1 1 15,0-3-1-15,7 2 1 0,1-2 0 16,-1 0 0-16,0 2 0 15,-4-2 1-15,-4 2-1 16,-2 1 1-16,-6-3-1 16,-4 5 0-16,-4-3 0 0,-6 3 1 15,-7-2-1-15,0 1-1 16,-7 3 2-16,-8-1-1 16,-6 1 0-16,-5-3 0 15,-10 2 0-15,4-4 0 0,-7-2 1 16,-2-5-1-16,7 0 0 15,0-5-1-15,1 0 1 16,6-5-2-16,9-6 0 16,4 3-2-16,3-6-2 0,6 4-5 15,3-2-7-15,7 2-15 16,5 1-51-16,5-1-2 16</inkml:trace>
  <inkml:trace contextRef="#ctx0" brushRef="#br0" timeOffset="38684.11">2849 4582 356 0,'0'0'6'0,"0"0"4"16,0 0 2-16,0-9 0 15,0 9 0-15,-11-6 2 16,11 6-1-16,-14-4 1 0,3 4-7 15,2 0-2-15,-3 7-3 16,-1 3-1-16,3 5 0 16,0 1-1-16,0 8-1 15,0-2 1-15,5 0-1 0,3 3 2 16,0-3-1-16,2-1 2 16,9-5-1-16,3-1 1 15,4-5 1-15,1 0-1 16,5-5 1-16,1-2-1 0,7-3 1 15,-3 0-1-15,1-5-1 16,-1-3 0-16,-3 1-1 16,1 2-2-16,-7 0-7 15,3 2-21-15,-5-2-53 16,-9 0 0-16</inkml:trace>
  <inkml:trace contextRef="#ctx0" brushRef="#br0" timeOffset="39199.76">3146 4516 464 0,'0'0'2'0,"0"0"1"15,0 0-1-15,0 0 1 16,0 0-1-16,5 2 0 15,-1 8 1-15,1 4-2 0,-2 7 0 16,3 4-2-16,-1 4 0 16,2 3 2-16,1 3 0 15,0-5-1-15,-1-1 1 16,0-4 0-16,-5-5 0 0,4-2 1 16,-1-8 1-16,-5-10-1 15,0 0 0-15,0 0 1 16,0 0-2-16,0-18 0 15,-2-2 1-15,-3-5-2 0,1-2 0 16,-3-7 0-16,2-1-1 16,3 1 0-16,0 1 2 15,2 3-1-15,0 1 0 16,0 7 0-16,4 1 0 0,4 9-1 16,2 4 0-16,5 4 1 15,2 4-1-15,5 2 0 16,-2 8 1-16,5 5 0 15,-2 7 0-15,-1 3 0 16,0 3-1-16,-1-2 0 0,-5 2-1 16,0-1-2-16,-7-5-3 15,1 3-10-15,-2 0-35 16,-5-8-31-16,-1-5-3 0</inkml:trace>
  <inkml:trace contextRef="#ctx0" brushRef="#br0" timeOffset="39370.83">3303 4657 404 0,'0'0'6'0,"0"0"1"0,0 0 2 15,0 0 0-15,0 0-1 16,6-4 1-16,-6 4 0 16,17-8 0-16,-2 2-8 0,7 2-10 15,0-8-25-15,6 4-47 16,4 0-1-16</inkml:trace>
  <inkml:trace contextRef="#ctx0" brushRef="#br0" timeOffset="39903.17">3659 4464 391 0,'0'0'5'0,"0"0"2"16,0 0 1-16,-10-3 1 15,10 3-1-15,0 0 0 0,-6 7 1 16,3 7 0-16,3 0-6 15,3 6-1-15,1 2-2 16,3 6 1-16,0-2-1 16,0 2 0-16,4-3 0 0,-1-3 1 15,-7-3-1-15,6-3 1 16,-5-9 1-16,2 3 1 16,-6-10 2-16,0 0-1 15,0 0 1-15,0 0-1 0,0-10 0 16,0-2-1-16,-6-8 0 15,4-3-2-15,-5 1 0 16,2-5-1-16,3 2 0 16,-3 0 0-16,5 4 0 15,0-2-1-15,0 5 0 0,5 3 0 16,4 3 0-16,4 3-1 16,2 0 1-16,2 8 0 15,0-2 0-15,4 3 1 0,-3 3-1 16,1 4 0-16,-6 3-1 15,-4 2 1-15,-4 3 0 16,0 0-1-16,-5 2 1 16,0 2 0-16,-3-1 0 0,-4-2 0 15,2 0 1-15,1-3-1 16,-5 2 0-16,7-3 0 16,0 1 1-16,-1-4-1 15,3 1 0-15,3 0 0 0,-3-10 1 16,17 18 0-16,-5-11 1 15,6-4-3-15,1 4-7 16,-3-5-37-16,9 1-34 16,-3-1-3-16</inkml:trace>
  <inkml:trace contextRef="#ctx0" brushRef="#br0" timeOffset="40383.31">4071 4457 449 0,'0'0'4'0,"0"0"2"16,0 0 0-16,0 0 0 15,0 0-1-15,2 7 0 0,-2-7 0 16,16 18 1-16,-13-4-5 16,10 6-2-16,0-1 1 15,-3 9 0-15,3-1 0 16,2-2 0-16,-6 2 1 0,2-5-1 15,-4-2 1-15,0-5 1 16,-2-3 0-16,-5-12 1 16,2 11 0-16,-2-11 0 15,0-11 1-15,0-1-4 0,0-5 0 16,0-8 0-16,0-7 0 16,2-3 0-16,5 0 0 15,-3 3 0-15,1-3 0 16,0 8 0-16,2 2 0 0,1 8 0 15,0 2 0-15,-8 15 0 16,16-8 0-16,-2 8 0 16,0 8 0-16,1 5 0 15,5 4 0-15,0 6 0 0,-3-2 0 16,3 4 0-16,-2 0 0 16,-5 0 0-16,4-2 0 15,-5-4 0-15,-2-4-4 16,-3-2-6-16,-7-13-6 0,5 12-68 15,-5-12-3-15</inkml:trace>
  <inkml:trace contextRef="#ctx0" brushRef="#br0" timeOffset="40533.33">4173 4570 421 0,'0'0'3'0,"0"0"1"0,0 0 3 16,0 0 2-16,12 3 0 15,2-3 1-15,12 0 0 16,8 0-2-16,7-3-42 0,18-7-43 16,11-9-5-16</inkml:trace>
  <inkml:trace contextRef="#ctx0" brushRef="#br0" timeOffset="45783.84">21765 3314 272 0,'0'0'6'16,"0"0"-1"-16,0 0 0 15,-10-2 0-15,10 2 2 16,-8 0-9-16,8 0-29 0,-12 12-25 16,12-12-7-16</inkml:trace>
  <inkml:trace contextRef="#ctx0" brushRef="#br0" timeOffset="67586.14">4419 13934 210 0,'0'0'1'0,"0"0"-2"15,-2-5 1-15,2 5 0 16,0 0-9-16,0 0-26 0,0 8-18 16</inkml:trace>
  <inkml:trace contextRef="#ctx0" brushRef="#br0" timeOffset="93332.83">12299 3716 249 0,'0'0'5'0,"0"0"5"16,0 0 3-16,0 0 2 0,-9-3 2 15,9 3 1-15,-9 0 1 16,9 0 0-16,-13 8-1 15,13-8-6-15,-8 20-3 16,4-9-3-16,1 4-1 0,1 6-1 16,2 1-1-16,0 0 0 15,0 5-1-15,2 1-1 16,5 1 0-16,-2 6 0 16,6 2 0-16,-4 3-1 0,3 2 1 15,-5 5-1-15,3 5 0 16,-1 0 0-16,0 7 0 15,0 3 0-15,-1 3-1 16,4 0 1-16,-3 1 0 0,0 1 1 16,1 2-1-16,0 0 1 15,-1 1-1-15,0 2 0 16,-5-3 0-16,2 5 0 16,-2-1 0-16,-2-2-1 0,3 4 1 15,-3-1 1 1,0 0 0-16,0 1 1 0,0-4 0 15,0 4-1-15,-3-1 2 16,1 3-1-16,-2-1-2 16,2-2 1-16,-3 4-1 0,0-1 0 15,1-1 1-15,1-2-1 16,-2 3 0-16,3-4 0 16,-4 3 0-16,4-5 0 15,2 4 0-15,-4-3 0 0,4 3-1 16,0-5 1-16,0 5-1 15,-1-2 0-15,1-2 1 16,0 2 0-16,0-2 0 0,0 4-1 16,0-4 1-16,0 1-1 15,0 2 1-15,0 1-1 16,0 2 0-16,0-1 1 16,-2 1 0-16,-1-1 0 15,3 1 1-15,0-2-1 16,0 1 2-16,-2-1-1 0,2-1 1 15,-3-1-1-15,3 0-1 16,0 1 1-16,-2 1-1 16,2-1 0-16,0 1 1 0,0 0-1 15,0 1-1-15,0-2 2 16,0 3-1-16,0-3 0 0,0 3 0 16,0-3 0-16,0 3-1 15,0 0 1-15,0-2 0 16,0 1 0-16,-2 0-1 15,2 4 1-15,0-4 0 0,0 4-1 16,0 2 1-16,0-1-1 16,0-1-1-16,0 7 2 15,2-5 0-15,-2 4-1 16,0 1 0-16,0 2 0 16,0 3 1-16,0-3-1 0,0 2 1 15,0 4 0-15,0-4 0 16,0 1 1-16,0 4 1 15,-2-4 0-15,-1 5 0 16,3 0 0-16,-2-1 1 0,-2 1-1 16,2 4-1-16,2-1 0 15,-2-4 0-15,-1 4 0 16,3-5 0-16,0 7-1 16,0-5 1-16,0 2-1 0,0-3 0 15,0 4 1-15,0-4-1 16,0 2 1-16,3 2-1 15,-1-5 0-15,0 3 0 16,2 1 0-16,-4-2 0 0,0 0-1 16,2-3 1-16,1 3 0 15,-1-1 0-15,0-2 1 16,-2 0 0-16,3 1-1 0,-1-1 2 16,-2 0-1-16,3 0 0 15,-1 0 0-15,-1-2 0 16,-1 0-1-16,4-1 1 15,-4 1 0-15,2-3 0 16,1 0-1-16,0 1 1 0,-1-1-1 16,-2-3 0-16,3 4 1 15,-1-4-1-15,-2 1 1 16,0 0-1-16,3-4 0 16,-3 5-1-16,0-2 2 0,0-2-1 15,2 1 0-15,-2-1 0 16,2 0-1-16,-2 0 2 15,0-2-1-15,0-2 0 16,0-1-1-16,0 0 1 0,0-2 1 16,0-4 0-16,0 5 0 15,0-8 1-15,0 1 1 16,0-2 0-16,0-4 1 16,0-33-4-16,0 6 1 0,0-2-1 15,3 4 0-15,-3-3-1 16,0 5 1-16,2 0-1 15,-2 0 1-15,0 1 2 16,0 4-1-16,3-6 0 0,-3 7 1 16,0-2-1-16,2-1 0 15,0 0-1-15,-2 2 0 16,0-3 0-16,0-4 0 16,0-3 0-16,0-37 0 15,0 37 0-15,0-4 1 16,0-3 0-16,0-1 0 0,0-4-1 15,0-3 1-15,0 0 0 16,0-2-1-16,0-20 1 16,0 25-1-16,0-2-1 15,0-23-2-15,0 0-2 16,0 12-8-16,0 1-13 16,0 1-54-16,4-2-3 0</inkml:trace>
  <inkml:trace contextRef="#ctx0" brushRef="#br0" timeOffset="117583.46">4568 15656 384 0,'0'0'1'0,"0"0"-1"0,-3 7 0 16,3-7-5-16,-5 10-18 16,-4-2-46-16,9-8-5 15</inkml:trace>
  <inkml:trace contextRef="#ctx0" brushRef="#br0" timeOffset="126936.42">13074 4241 377 0,'0'0'9'16,"0"-10"2"-16,0 10 2 0,0-15 2 16,0 2 1-16,0 1 1 15,2-2 0-15,3-4 0 16,4 5-6-16,2 1-3 16,3-1-8-16,9 6 0 15,5 0 0-15,4 4 0 0,5 3 0 16,0 5 0-16,0 10 0 15,-5 0 0-15,-7 12 0 16,-7 0 0-16,-15 8 0 16,-3 7 0-16,-21-5 0 0,-6 9 0 15,-8-3 0-15,-7-3 0 16,2 0 0-16,-5-7 0 16,9-4 0-16,3-7 0 0,6-6 0 15,9-7 0-15,8-6 0 16,10-3 0-16,10-8 0 15,13-6 0-15,6-7 0 16,9-1 0-16,7-5 0 16,1-1 0-16,7 1 0 0,-6-3-3 15,5 5-36-15,-10-1-46 16,-6 1-2-16</inkml:trace>
  <inkml:trace contextRef="#ctx0" brushRef="#br0" timeOffset="127395.15">13175 3832 308 0,'0'0'7'15,"-12"-4"3"-15,-3-3 3 0,-6 6 2 16,-8 1 2-16,-11 1 1 16,-6 13-1-16,-14 3 2 15,-8 15-5-15,1 10-4 16,0 13-2-16,5 9-1 0,2 11-1 15,16 8-1-15,9 6 0 16,20 5-1-16,15 2 0 16,23-5 0-16,18-10-1 0,17-3 0 15,19-14 0-15,15-12 0 16,12-14 0-16,3-13 0 16,5-12-1-16,2-13-2 15,0-13 0-15,-2-12 0 16,-8-13 0-16,-9-12 0 0,-16-12 0 15,-9-13 0-15,-18-8 0 16,-17-11 0-16,-17-8 0 16,-21-2 0-16,-27-1 0 15,-17 5 0-15,-26 15 0 0,-16 13 0 16,-18 18 0-16,-17 21 0 16,-12 24 0-16,-11 18 0 15,0 26 0-15,1 22 0 16,5 14 0-16,11 19-25 0,15 12-61 15,19 6-4-15</inkml:trace>
  <inkml:trace contextRef="#ctx0" brushRef="#br0" timeOffset="161885.1">17041 2948 104 0,'0'0'4'0,"0"0"-1"0,0 0 1 15,0 0-2-15,0 0 2 16,0 0-2-16,0 0-8 15,0 7-26-15,0-7-10 16</inkml:trace>
  <inkml:trace contextRef="#ctx0" brushRef="#br0" timeOffset="180651.05">22073 12701 246 0,'0'0'8'15,"0"0"4"-15,0 0 4 0,0 0 2 16,0 0 3-16,0 0-1 16,0 0 2-16,0 0 1 15,0 0-9-15,0 0-4 16,0 0-5-16,0 0-6 0,0 0-8 15,0 0-15-15,5 2-45 16,-5-2-8-16</inkml:trace>
  <inkml:trace contextRef="#ctx0" brushRef="#br0" timeOffset="181317.24">24205 12797 393 0,'0'0'7'0,"0"0"2"16,0 0 1-16,0 0 1 16,-5 3 0-16,5-3-2 15,0 0-12-15,-5 15-58 16,5-15-17-16</inkml:trace>
  <inkml:trace contextRef="#ctx0" brushRef="#br0" timeOffset="-187012.83">14424 4332 422 0,'0'0'5'0,"0"0"1"0,-2-15 2 15,2 15 1-15,-2-14 1 16,2 14-1-16,-3-15 0 15,3 15-1-15,0 0-4 16,-5 4-1-16,5 17-3 0,0 2 0 16,5 11 0-16,-2 5-1 15,5 3 2-15,1 0-1 16,-1 3 1-16,1-5-1 16,-1-3 1-16,0-7 1 0,-6-8-1 15,0-5 1-15,-2-9 0 16,0-8 0-16,0 0 1 15,-4-13-1-15,-4-12 0 16,4-6-2-16,-2-14 0 0,-1-7 0 16,4-8 0-16,-2-4 0 15,5-3 0-15,3 5 0 16,4 0 0-16,4 10 0 16,3 6 0-16,2 6 0 15,3 15 0-15,1 7 0 0,-1 11 0 16,4 7 0-16,-1 12 0 15,4 13 0-15,-5 10 0 16,2 4 0-16,2 11 0 0,-3 4 0 16,0 0 0-16,1 7 0 15,-5-5 0-15,-2-6 0 16,0-3 0-16,-4-5 0 16,-3-5 0-16,0-11 0 0,-5 2-18 15,-4-18-23-15,3 2-46 16,-3-12-3-16</inkml:trace>
  <inkml:trace contextRef="#ctx0" brushRef="#br0" timeOffset="-186845.75">14502 4551 397 0,'0'0'6'0,"0"0"2"16,-5-10 1-16,5 10 1 15,3-13 1-15,4 3 0 16,8-2 0-16,2 2 0 0,10 0-8 15,6 0-9-15,6 2-26 16,11 1-48-16,-2 0-1 16</inkml:trace>
  <inkml:trace contextRef="#ctx0" brushRef="#br0" timeOffset="-186346.76">15012 4436 419 0,'0'0'6'0,"0"0"2"0,0 0 2 15,0-7 1-15,0 7 1 16,0 0 1-16,9-10-1 16,-1 8 1-16,5 2-6 15,1 2-7-15,4 3 0 0,1 5 0 16,1 4 0-16,-5 4 0 16,3 0 0-16,-6 1 0 15,-4 4 0-15,-1-4 0 16,-5 2 0-16,-2-7 0 0,-7-2 0 15,1-4 0-15,-6-5 0 16,3-3 0-16,-4-3 0 16,6-9 0-16,-3-3 0 15,3-3 0-15,1-6 0 16,3-4 0-16,3 1 0 0,0-2 0 16,14-1-2-16,-5-5-16 15,11 6-13-15,2-1-6 16,1-2-2-16,4 0 0 0,1 4 8 15,-1-2 12-15,-8 6 12 16,4 4 14-16,-10 2 15 16,-5 3 9-16,-2 8 2 15,-6 7-2-15,0 0-5 0,0 7-9 16,0 8-7-16,0 8-6 16,3 6-2-16,4 3-2 15,1 8 0-15,2 0 0 16,2 7-1-16,6-8-3 0,-6 4-10 15,3-9-15-15,-13-4-51 16,6 0-1-16</inkml:trace>
  <inkml:trace contextRef="#ctx0" brushRef="#br0" timeOffset="-186211.66">15327 4447 405 0,'0'0'5'15,"0"0"2"-15,-2-13 0 16,2 13-1-16,0-15 2 15,2 5-2-15,5-3-1 16,9 3-16-16,1 8-65 0,5-8-1 16</inkml:trace>
  <inkml:trace contextRef="#ctx0" brushRef="#br0" timeOffset="-186060.51">15585 4370 343 0,'0'0'6'0,"0"0"2"0,0 0 3 15,0 12-1-15,0-12 2 16,0 17-1-16,5-5 0 0,3 1 1 16,-3 2-8-16,7 3-9 15,-7-7-23-15,8 5-46 16,-1-4-4-16</inkml:trace>
  <inkml:trace contextRef="#ctx0" brushRef="#br0" timeOffset="-185796.29">15913 4330 435 0,'0'0'3'16,"-9"-2"0"-16,1 2 2 16,-4 0-1-16,2 2 1 15,-5 3 0-15,0 5 0 0,-3-1 0 16,4 8-2-16,1 1-1 15,6 2-1-15,4 0 0 16,3-2 0-16,3-1 0 16,6-3 1-16,7-6-1 0,9 2-3 15,-4-10-10-15,9-5-41 16,0 2-27-16,2-3-3 16</inkml:trace>
  <inkml:trace contextRef="#ctx0" brushRef="#br0" timeOffset="-184660.62">16077 4374 392 0,'0'0'6'0,"0"0"0"15,0 0 1-15,-14 4 0 0,14-4 0 16,-5 11 1-16,1-1 0 16,2-2 1-16,2 4-5 15,6-4-1-15,-1 1 1 16,7-1-1-16,6-5 1 15,-2-3 0-15,5 0 1 0,-1-6-1 16,-1-6 0-16,1-3 0 16,-1 0-1-16,-3-2 0 15,-4-1-1-15,-4 4 0 16,-1-1-2-16,-4 8 0 0,-3 7 0 16,0 0-1-16,0 0-1 15,-3 4 1-15,3 6 0 16,0-2 0-16,3 2 1 0,9-3 0 15,3-4 1-15,8-2 0 16,3-2 0-16,7-9 0 16,-1-5 1-16,3-5 0 15,-2-7 0-15,-3-4 1 16,-3-2-1-16,-10-8 1 0,-5-3-3 16,-12-2 0-16,0-2 0 15,-15-1 0-15,-5 9 0 16,-1 6 0-16,-9 4 0 15,0 12 0-15,0 16 0 16,0 7 0-16,3 15 0 0,6 14-3 16,9 9 1-16,5 1 0 15,7 7 1-15,12 4 0 0,9-5 0 16,8 2 1-16,8-8-1 16,3-7 0-16,2-6-3 15,3-12-2-15,2-2-4 16,-2-12-3-16,-1-5-2 0,-6-5 2 15,-5-9-1-15,-12-3 3 16,-5-6 3-16,-9 0 5 16,-7 1 4-16,-3 7 4 15,-9 1 2-15,-3 4-1 16,-4 5 0-16,3 5-1 0,1 5-1 16,0 2-2-16,3 6-1 15,4-1 0-15,6 1 0 16,2-3 0-16,5-1 1 15,7-2 0-15,3-4 0 16,3 0 0-16,5-3 1 0,-4-6 0 16,3-4 0-16,-1 1-1 15,-7 2 1-15,-4-4-1 0,-10 11 0 16,15-13-1-16,-15 13-2 16,0 0 1-16,0 0-1 15,0 0-1-15,0 13 1 16,0-2-1-16,5 1 1 0,2 0 1 15,4-4 0-15,6-1 1 16,3-7 0-16,2-2 0 16,5-9 0-16,-2-8 1 15,2-3 0-15,-2-8 0 16,-4-5 0-16,-7-3 0 0,-7-6 2 16,-4 0 0-16,-6 1 1 15,-6-1 0-15,-9 9-1 16,1 6-1-16,-1 9 0 15,1 4-2-15,0 16 0 0,5 11-2 16,4 14 0-16,8 7-1 16,0 5 0-16,5 10 1 15,7 2-1-15,4 4-1 0,0-7-5 16,0-1-6-16,3-4-7 16,-4-12-7-16,-3-6-2 15,-1-5-1-15,-11-18 6 16,7 10 7-16,-7-10 12 15,-2-11 11-15,-11-7 12 0,6 0 7 16,-3-4 5-16,-1 3-1 16,2-1-4-16,4 2-6 15,5 6-7-15,2-1-7 16,10 9-13-16,3-4-25 0,9 3-45 16,0 2-3-16</inkml:trace>
  <inkml:trace contextRef="#ctx0" brushRef="#br0" timeOffset="-184013.16">17210 4226 384 0,'0'0'5'0,"-9"0"1"16,9 0 1-16,-13 5 0 15,13-5 1-15,-12 7 0 16,12-7 1-16,-5 13 1 0,5-13-4 16,7 12 0-16,5-9-2 15,6-3 1-15,5 0 0 16,-2-3-1-16,4-7 0 15,0 0-1-15,-2-2 1 16,-4-3-2-16,-1 0 1 0,-6 3-2 16,-7 0 0-16,-5 1-1 15,0 11-1-15,-10-9 0 16,1 9 0-16,-4 2-1 16,3 5 0-16,0 4 0 0,2 1 1 15,8 0 0-15,0-2 1 16,6 0-1-16,8 0 1 15,9-5 0-15,7-3 0 16,7-2 1-16,2 0 0 0,7-7 0 16,-5-3 0-16,-1-2 0 15,-2-1 1-15,-11-1 0 16,-7-2 0-16,-7 2-1 16,-11 1 0-16,-4 3 0 0,-11 5-1 15,-4 2-1-15,-6 3 0 16,1 8 0-16,-3 7-1 15,5 0 1-15,5 5-1 16,5-3 1-16,5 3 1 0,5-5 0 16,12-5 0-16,9-3 1 15,1-7 0-15,13-2 1 16,-4-13-1-16,7-3 1 16,-1-11 0-16,-2-3 0 0,-3-7 0 15,-2-9-1-15,-5-4 2 16,-5-2 0-16,-5-7 0 15,-7 1 0-15,-1 2-3 16,-7 5 0-16,0 10 0 0,-7 5 0 16,1 15 0-16,-3 17 0 15,1 8 0-15,4 20 0 16,0 15 0-16,4 12 0 16,6 14 0-16,1 4-6 0,5 10-7 15,1-1-20-15,-8-4-51 16,12 3-2-16</inkml:trace>
  <inkml:trace contextRef="#ctx0" brushRef="#br0" timeOffset="-183529.71">14717 4989 359 0,'0'0'3'0,"0"0"1"0,0 0 4 16,11 0 2-16,7-3 2 15,11-2 0-15,16 1 3 16,23-4 1-16,18 0-3 16,26-1 0-16,22-4-4 15,20 2 0-15,25-6-2 0,18 3-1 16,13-1-1-16,14-2-1 16,7 0 2-16,3 3-6 15,-1-3 0-15,1 6 0 0,-13 1 0 16,-10 0 0-16,-12 0 0 15,-25 5 0-15,-25 2 0 16,-22 1 0-16,-28-3 0 16,-24 5 0-16,-26-2 0 15,-14 2 0-15,-17-2 0 0,-18 2 0 16,0 0 0-16,0-10 0 16,0 10 0-16,0 0-73 15,-18 0-18-15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41:40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 4238 424 0,'0'0'4'0,"0"0"1"16,-5-7 2-16,5 7 0 15,0-15 1-15,0 2 1 0,7-1-1 16,0 2 1-16,8-3-3 16,0 2-3-16,5-2 0 15,2 5-2-15,1 6 0 0,2 1 0 16,0 3-1-1,-6 3 0-15,1 6 0 0,-8 4-1 16,-2 4 1-16,-7 3-1 16,-3 2-1-16,-3 3 1 15,-12-3 0-15,1 3 0 0,-1-6 0 16,0 4 0-16,0-6 0 16,5-4 0-16,3-4 0 15,7-9 0-15,0 10 0 16,5-7 1-16,9-3-1 0,4 3 1 15,5-3 0-15,-2 0 0 16,4 4 0-16,0 1 0 16,-2 0 1-16,-6 3-1 15,-4 2 1-15,-4-1-1 0,-6 4 0 16,-3 2-1-16,-12 3 0 16,-6-7 0-16,-7 5 0 15,-5 1-1-15,-7-2 1 16,-2-3-1-16,-7-5 1 15,0-4-2-15,0-3-2 16,-1-7-3-16,6-6-4 0,-2-9-12 16,13-13-43-16,11 3-15 15</inkml:trace>
  <inkml:trace contextRef="#ctx0" brushRef="#br0" timeOffset="451.51">960 3709 395 0,'0'0'5'0,"0"0"0"16,-12-8 2-16,0 8 0 16,-11 0 1-16,-2 8 1 15,-9 9 0-15,-9 9 1 16,-4 14-5-16,-5 13 0 16,2 14-1-16,-2 6-1 0,2 12-1 15,6 7 0-15,7 2-1 16,9 0 0-16,8 0 1 15,8-4-1-15,12-9 1 16,19-4 0-16,11-10 1 0,18-10-1 16,14-16 0-16,5-6 0 15,10-17 0-15,12-11-1 16,3-7 1-16,0-14 0 16,3-16-1-16,-9-9 1 0,-6-17-1 15,-3-6 2-15,-10-12 0 16,-15-9-3-16,-12-15 0 15,-13-2 0-15,-19-5 0 0,-8-5 0 16,-25 2 0-16,-17 6 0 16,-18 12 0-16,-17 14 0 15,-15 19 0-15,-17 22 0 16,-10 25 0-16,-8 20 0 0,-5 33 0 16,5 21 0-16,10 28 0 15,11 16-35-15,21 27-53 16,18 21-3-16</inkml:trace>
  <inkml:trace contextRef="#ctx0" brushRef="#br0" timeOffset="11650.36">12902 3792 257 0,'0'0'8'15,"0"0"4"-15,0 0 3 0,0-10 3 16,0 10 2-16,0 0 1 16,-7-9 2-16,7 9 0 15,0 0-8-15,-14-3-4 16,14 3-5-16,-4 12-2 0,1 4-2 16,3 0-1-16,0 9-1 15,0 7 0-15,3 9 0 16,4 3 0-16,-1 3 2 0,1 13-2 15,-2 6 0 1,0 6-2-16,2 11 2 0,-1 4-1 16,-6 15 1-16,2 7-1 15,-2 13 0-15,0 4 0 16,-5 13 0-16,2 5 2 0,-2 7 1 16,0 8 0-16,3 6 0 15,2 4-2-15,0 2 2 16,0 7-1-16,2 2 1 15,4 6-2-15,1 6-1 0,0 3 0 16,3-1 0-16,0 6 0 16,-2 3 0-16,-1 2 2 15,3 9 0-15,0 2 0 0,-3 4 2 16,1 3 0-16,-4 7 2 16,1 3 0-16,1 2-1 15,-3 3-1-15,-1 3 2 16,-2-3-1-16,0 0-2 0,2 1 2 15,-2-3-1-15,0 2-1 16,0-3 1-16,0-2-1 16,2 0 0-16,1-8-1 15,2 1 1-15,0-1-2 16,0-2-1-16,5-1 1 16,-3 7 0-16,1-2 2 0,-4 6-1 15,-1 3 1-15,-3 7 0 16,0 2 1-16,-3 0 0 15,-4 4 2-15,-5-6-5 16,-3 6 0-16,0-9 0 0,2-2 0 16,1-8 0-16,3-3 0 15,-4-10 0-15,5-7 0 16,6-108 0-16,0 12 0 16,2-5 0-16,-3 10 0 0,3-8 0 15,0 3 0-15,0-5 0 16,0 5 0-16,0-10 0 15,3 5 0-15,-1-10 0 16,5-2 0-16,0-5 0 16,6 2 0-16,-1-15-19 0,-4 8-16 15,0-18-48-15,6-15-3 16</inkml:trace>
  <inkml:trace contextRef="#ctx0" brushRef="#br0" timeOffset="12652.83">14162 4236 385 0,'0'0'6'0,"0"0"4"15,0 0 0-15,0 0 1 16,0 0-1-16,0 0 1 16,0 5 0-16,-10 5 0 15,-5 2-6-15,0 5-2 0,-8 4-2 16,-2 1 0-16,0 3 0 15,-7-3 0-15,2 2 0 16,-2 1-1-16,-3-5 1 0,3 0-1 16,2-1 1-16,3-6-1 15,2-3 1-15,7-2-2 16,9-6 1-16,9-2 0 16,0 0-1-16,20-5 1 0,9-5 0 15,4 2 0-15,6-2 0 16,8-2 1-16,5 3-1 15,3-1 1-15,0-3 0 16,-2 6 0-16,-3-1-1 16,-6 3 1-16,-5 2-1 0,-6 3-1 15,-8 0-6-15,-5 6-18 16,-3-2-56-16,-17-4-1 16</inkml:trace>
  <inkml:trace contextRef="#ctx0" brushRef="#br0" timeOffset="12886.62">14079 4276 419 0,'0'0'2'0,"0"0"1"16,0 0 2-16,5 12 0 15,3 3 1-15,-1 5 0 0,5 7 0 16,2 2 0-16,0 6-1 15,4 2-1-15,-1 3-2 16,-2 3-2-16,-1-7-4 16,-1-1-5-16,-5-5-14 0,-8-4-57 15,4-1-1-15</inkml:trace>
  <inkml:trace contextRef="#ctx0" brushRef="#br0" timeOffset="13336.33">14137 4055 354 0,'0'0'7'0,"-15"-13"3"16,-1 3 2-16,-6-2 0 15,-2 1 0-15,-11 0 1 0,-5 1 0 16,-7 7 0-16,-3 6-5 16,-2 12-3-16,-5 20-2 15,5 6 0-15,2 19 0 16,2 8-1-16,9 10-1 0,9 7 0 15,13 9 1-15,15 1-1 16,11-7 0-16,19-1-1 16,11-8 1-16,14-10 0 15,9-9 1-15,5-11-1 0,8-12 1 16,1-9-1-16,2-17 0 16,-2-7 2-16,-1-9 0 15,0-13 0-15,-6-14 0 16,-2-7 1-16,-8-16 0 0,-1-10-1 15,-8-14 0 1,-11-7-3-16,-11-14 0 0,-14-6 0 16,-10-2 0-16,-13-3 0 15,-21 10 0-15,-16 5 0 16,-16 21 0-16,-18 16 0 0,-10 27 0 16,-11 20 0-16,-7 16 0 15,0 32 0-15,-2 17 0 16,6 17 0-16,16 21 0 0,11 14-67 15,21 11-21-15</inkml:trace>
  <inkml:trace contextRef="#ctx0" brushRef="#br0" timeOffset="25601.3">3847 12282 207 0,'0'0'9'0,"0"0"5"16,0 0 2-16,0 0 5 15,-9-10 1-15,9 10 2 16,0 0 1-16,0 0-1 16,0 0-8-16,0 0-6 15,0 0-4-15,0 0-4 0,0 12-2 16,0 1-1-16,0 4-2 15,0 6 1-15,2 4 1 16,-2 2 2-16,7 4 0 16,-7 5 0-16,4-2-2 0,0 4-1 15,0-1-1-15,2 1-4 16,-1-3 0-16,-3 4 0 16,-2 1-1-16,0-1 2 15,0 4 0-15,0-4 1 0,-7 7 2 16,5-4 2-16,-6 6 2 15,4-3-1-15,-2 0 1 16,6-2-1-16,-5 2 1 16,5-1 1-16,-2-6 1 0,-1 7 0 15,-1-5 0-15,-2 3 0 16,3-1-1-16,1-1 1 16,0 3-1-16,-1-6-1 0,3 2 0 15,0-2 0-15,0 0 1 16,0-1-1-16,0-1 2 15,0-2-1-15,0 2 0 16,3-1 0-16,-1-2-1 16,0 2 1-16,1-4-1 0,-1 4-1 15,4-5 0-15,1-1-1 16,0 2 1-16,-3-6 0 16,10 5 0-16,-9-4 0 0,5 2 0 15,-6-9 1-15,1 4 0 16,-1 0 0-16,-4-5 1 15,2 1-1-15,-2-5 0 16,0-1 0-16,0-2 0 0,0-5 0 16,0-8 0-16,0 11 0 15,0-11 1-15,0 0-2 16,0 0 1-16,0 0-2 16,0 0-1-16,0 0-2 15,0 0-4-15,0 0-4 0,0 0-3 16,0 0-7-16,-8-3-20 15,8 3-30-15,0 0-3 16</inkml:trace>
  <inkml:trace contextRef="#ctx0" brushRef="#br0" timeOffset="26600.84">3767 12389 236 0,'0'0'7'0,"0"0"3"0,0 0 4 16,0 0 0-16,9 0 0 15,-9 0-6-15,0 0 1 16,2 9 2-16,-2 7-7 16,3 6-4-16,-1 14-2 0,0 4-1 15,3 17 0-15,0 5 7 16,3 15-1-16,-5 5-1 15,4 5 2-15,-2 2 0 16,-1 3 1-16,5-3-1 16,-7 4 1-16,5 4-1 0,-4-7 0 15,1-6 0-15,-1 0 0 16,-2-2 0-16,-1-6-2 16,6-7 1-16,0-4-2 15,-4-13 2-15,3-5-2 0,2-12-2 16,-2-3-7-16,2-5-14 15,-3-14-21-15,5-1-29 16,-9-12-4-16</inkml:trace>
  <inkml:trace contextRef="#ctx0" brushRef="#br0" timeOffset="26900.54">3785 12422 345 0,'0'0'6'0,"0"0"3"16,0 0-1-16,0 0-2 16,-4 9 1-16,4 7 1 15,0 17-1-15,4 12 1 16,4 12-6-16,7 14-1 0,-1 16 1 15,2 12 1-15,-3 8-1 16,6 5 1-16,-5-4 0 16,-5 4-2-16,0-11 2 15,-6-4-5-15,-3-13-11 0,0-7-61 16,0-11-3-16</inkml:trace>
  <inkml:trace contextRef="#ctx0" brushRef="#br0" timeOffset="28517.59">3472 12812 337 0,'0'0'6'0,"0"0"3"15,0 0 1-15,0 0 3 16,0-12 1-16,0 12 0 15,-7-5 0-15,7 5 0 0,-18-4-5 16,6 4-4-16,-1 0-2 16,-1 4-2-16,-4 1 0 15,1 4-2-15,-3 4 0 0,-3 4 0 16,2 3 1-16,-2-2-1 16,-4 7 1-16,4-4 0 15,-2 4 0-15,6-2 0 16,-1 2 0-16,3-6-2 15,6 3 0-15,4-1 1 16,2-2-1-16,3 1-1 0,2-3 0 16,4 3 0-16,1-2 1 15,7-1 0-15,0-3-1 16,6 1 1-16,2 1 0 0,5-4 1 16,3 2 1-16,4-3 0 15,3-1 0-15,-1-3 0 16,8 0 0-16,-1 1 1 0,-2-4 0 15,5 2-1-15,-1-2 1 16,-1 1-1-16,-1-2 1 16,1 0-1-16,-3-1 0 15,4-2 0-15,-1 2 1 0,-4-2 0 16,4 0-1-16,0 0 1 16,-3 0-1-16,4-2 1 15,-1-3 0-15,0-3-1 0,1 1 1 16,1-3-1-16,1 1 1 15,-3-4-1-15,0-2 0 16,3 2 1-16,-3-1-1 16,-3 1 1-16,-1-1-1 15,-3 2 1-15,-5-4 0 16,0 2 0-16,-9 1 1 0,-3-2 0 16,-3 0 1-16,-5 2 0 15,-2 5 0-15,-6-3 2 16,-2-2 0-16,0 4 1 0,-2-1 0 15,-3-2-1-15,-2-1 1 16,-2 1-1-16,0-2 0 16,-1 1-2-16,-1-2 1 15,2-3-2-15,-1 3 0 0,-3 1-1 16,4 2 1-16,-3-4-1 16,-1 2 0-16,0 1 0 15,0 3 1-15,1 0 0 16,3 0-2-16,-4 3 0 0,3-3 0 15,1 3 0-15,9 7 0 16,-18-10 0-16,18 10 0 16,-15-11 0-16,15 11 0 15,-13-4 0-15,13 4 0 0,-12-5 0 16,12 5 0-16,-13-3 0 16,13 3 0-16,-14-2 0 15,14 2 0-15,-12-2 0 16,12 2 0-16,-11 0 0 0,11 0 0 15,-9-3 0-15,9 3 0 16,0 0 0-16,-10 0 0 16,10 0 0-16,0 0 0 15,0 0 0-15,0 0 0 0,0 0 0 16,0 0 0-16,0 0 0 16,0 0 0-16,0 0 0 15,0 0 0-15,0 0 0 16,0 0 0-16,0 0 0 0,-8 10 0 15,8-10 0-15,0 16 0 16,0-2 0-16,0-3 0 16,2 7 0-16,1-3 0 0,2 0 0 15,0-1 0-15,0 2 0 16,0-4 0-16,-3-2 0 16,-2-10 0-16,7 10 0 15,-7-10 0-15,0 0 0 16,0 0 0-16,0-7 0 0,0-3 0 15,0-3 0-15,-2-1 0 16,0-6 0-16,-1-1 0 16,-2-1 0-16,1 0 0 15,-1 5 0-15,2-1 0 0,-2 1 0 16,2 3 0-16,1 5 0 16,2 9 0-16,-3-11 0 15,3 11 0-15,0 0-2 0,11-3 1 16,-11 3 0-16,17 3-1 15,-4 1 2-15,1-1-1 16,4 1 1-16,1-1 0 16,2 0-1-16,4-3-6 0,-1-3-27 15,3-4-49-15,-4-8-1 16</inkml:trace>
  <inkml:trace contextRef="#ctx0" brushRef="#br0" timeOffset="38451.51">2971 6577 68 0,'0'0'7'0,"0"0"5"0,0 0 8 16,0 0 2-16,-11 5 4 16,11-5 3-16,0 0-1 15,0 0 0-15,-7 4-9 0,7-4-6 16,0 0-3-16,0 0-4 16,12 3-2-16,3 2-4 15,8-2 0-15,3 2 1 16,10 2 3-16,4 6-3 0,10-4 0 15,6 3 0-15,4 1-1 16,2 4 0-16,2-6 0 16,4 5 1-16,-3 0-1 15,-1-1 2-15,1-1 1 16,-1 4-1-16,-6-3 1 0,-1 1 0 16,-6 1-1-16,2 0 0 15,-8-6 1-15,2 2-2 16,-8-4-1-16,-1 2 0 15,-5-6 0-15,-4 0 0 0,-3-3 1 16,-3 0-1-16,0-2 0 16,-9 2 1-16,0-2-1 15,-14 0 1-15,12 4 0 0,-12-4 1 16,0 0 0-16,0 0 1 16,0 0-2-16,0 0-3 15,0 0-12-15,8 12-46 0,-8-12-6 16</inkml:trace>
  <inkml:trace contextRef="#ctx0" brushRef="#br0" timeOffset="39285.18">4213 6602 283 0,'0'0'6'15,"0"0"5"-15,0-10 1 16,0 10 4-16,-3-10 1 15,3 10 1-15,-7-15 2 0,-1 8 0 16,8 7-7-16,-17-18-3 16,4 11-2-16,-1-3-3 15,-4 2-2-15,1 4-1 0,-7-2-1 16,0 6-1-16,-1 0-1 16,1 6 0-16,-3 3 0 15,-3 5 0-15,3 7-1 16,-3 1 1-16,2 8 1 15,1 0-3-15,-1 4 2 0,9 4-1 16,-3 1 1-16,8-1-1 16,7 2 0-16,5-1 0 15,2 0 0-15,0-2-1 16,9-2 1-16,2 0 0 0,4-6 0 16,5 4 0-16,-2-5 1 15,1-4 0-15,3 1 0 16,1-5 0-16,4-1 1 15,-5-7 0-15,6 1 1 0,-3-3 0 16,2-3 0-16,1-4 1 16,-4-3 0-16,1 0 1 15,0 0-1-15,-3-5 0 0,-2 0 0 16,0-3 0-16,-5 3 0 16,-5 1-1-16,-1 1 0 15,-9 3 0-15,13-5 0 16,-13 5 0-16,0 0 0 0,0 0 1 15,10-4 0-15,-10 4-1 16,0 0 1-16,0 0 0 16,0 0-1-16,0 0-2 15,0-11-4-15,0 11-8 0,0 0-19 16,-10-9-45-16,10 9-4 16</inkml:trace>
  <inkml:trace contextRef="#ctx0" brushRef="#br0" timeOffset="39635.87">4199 7075 323 0,'0'0'6'0,"0"0"2"15,0 0 1-15,0 0 0 16,0 0-1-16,0 0 2 15,0 0 0-15,0 0-1 0,0 0-5 16,11 0-3-16,-3 3-1 16,4-3 1-16,3 1 0 15,-1-1 1-15,4 0-1 16,0 0 0-16,-3 0 0 0,0 3-1 16,-1 0 2-16,-6 1 1 15,-8-4 1-15,4 21 1 16,-4-4 0-16,-7 3 0 0,-2 2 1 15,-4 6 0 1,-2-1-2-16,3-2-6 0,10-14-50 16,2 10-25-16,0-11-3 15</inkml:trace>
  <inkml:trace contextRef="#ctx0" brushRef="#br0" timeOffset="40984.4">6632 7632 275 0,'0'0'6'15,"0"0"1"-15,0 0 3 16,0 0 0-16,-7-4 3 16,7 4-1-16,-7 0 1 0,7 0 0 15,-10 0-3-15,10 0-4 16,-15 7-2-16,3 1 0 16,-1 3-3-16,-6 4 0 15,-6 2 0-15,-3 6-1 0,-7 1 0 16,-2 1 0-16,-8 8 0 15,1 0 1-15,-6 0 0 16,1 3-1-16,-6-5 0 16,5 4 0-16,1-3 0 0,3 3-1 15,5-10 0-15,3-2-1 16,11-2-2-16,0-6 1 16,9-3 1-16,6-2-2 0,12-10-1 15,-13 11-1-15,13-11 1 16,0 0-1-16,0 0-2 15,0 0-7-15,0 0-16 16,0 0-31-16,8 2-9 0</inkml:trace>
  <inkml:trace contextRef="#ctx0" brushRef="#br0" timeOffset="42018.51">5987 7672 239 0,'0'0'7'15,"0"0"6"-15,-8-3 3 16,8 3 2-16,0 0 1 0,-10-12 0 16,10 12 0-16,-2-18 2 15,2 8-7-15,7 0-5 16,3-2-3-16,5 0-1 16,6-1-1-16,3 3-1 15,8-2 1-15,0 1-1 0,4 0-1 16,1 5 0-16,-1 5-1 15,4-2 0-15,-5 3-1 16,1 4 1-16,-4 5-1 16,-2 3 0-16,-4 2 0 15,-1 4 1-15,0 2-1 0,-4 3 1 16,-2 3 0-16,-4-1-1 16,-1 5 1-16,2-1 1 15,-6 4-1-15,-1-4 1 0,2 6 1 16,-6-2-2-16,-1-4 2 15,-1 2 0-15,-3-2 0 16,0-2 0-16,-3-3 1 16,-6 1 0-16,-2-5-1 0,-3 2 0 15,-4-2 0-15,-1-2 0 16,-4 1-1-16,-4-4 0 16,-3-1 0-16,0 1-1 15,0-5 0-15,3 1 0 0,-3-1 0 16,3-6 0-16,5 2-1 15,2-4 0-15,5 1 0 16,0-3-3-16,7 0-2 16,-1 0-7-16,9 0-17 15,0 0-52-15,0 0-1 0</inkml:trace>
  <inkml:trace contextRef="#ctx0" brushRef="#br0" timeOffset="42434.2">6315 8071 381 0,'0'0'6'0,"0"0"1"16,0 0 2-16,0 0 0 0,0-8 0 15,0 8-1-15,0 0 1 16,-12 0 0-16,4 3-5 16,-2 5-3-16,-2 0 0 15,-1 5-1-15,1-1 0 0,-6 3 1 16,3 1 0-16,0-4-1 16,3-1 1-16,5 0-1 15,7-11-1-15,-16 10-1 16,16-10 1-16,0 0-1 0,0 0 1 15,5 7-1-15,6-3 1 16,3-3 0-16,4 2 1 16,1 1 0-16,6-1 1 15,-4 4-1-15,6 1 1 0,0-3 0 16,-2 3-1-16,0-1-3 16,-3 1-9-16,-4 1-34 15,-4-6-31-15,2 4-3 16</inkml:trace>
  <inkml:trace contextRef="#ctx0" brushRef="#br0" timeOffset="42984.38">5930 7360 365 0,'0'0'5'0,"0"0"2"0,0 0 0 16,0 0-1-16,0 0 0 15,0 9-1-15,-2 1 1 16,-2 3-1-16,-1 2-4 15,1 2-2-15,-1 6 0 0,-2-4 2 16,2 1-1-16,-3 0 1 16,3-2 0-16,-2-4 1 15,2-2-1-15,5-12 1 0,-11 16 1 16,11-16-1-16,0 0 0 16,-10 4-2-16,10-4-1 15,0 0 0-15,0 0-1 16,13 0 0-16,2 0-1 15,4 0 1-15,12 0-6 0,6 5-30 16,10 2-35-16,10 3-4 16</inkml:trace>
  <inkml:trace contextRef="#ctx0" brushRef="#br0" timeOffset="43918.31">7751 8120 243 0,'0'0'9'16,"0"0"4"-16,0 0 2 15,0 0 2-15,0 0 0 0,0 0 0 16,0 0-3-16,0 0 1 16,0 0-6-16,0 0-5 15,12 5-3-15,-1 5-2 0,6 0 1 16,3 5 0-16,7 1 2 16,3 5 0-16,5 1 0 15,7 3-1-15,-3 0 2 16,6-1-2-16,-3 1 1 0,1 3-1 15,0-6 0-15,-2 0 1 16,-4 3-1-16,-4-3 0 16,-1-2-2-16,-4-3-1 15,-4 1-3-15,-4-1-5 0,-5-2-9 16,-2-5-13-16,-4 3-25 16,-9-13-19-16</inkml:trace>
  <inkml:trace contextRef="#ctx0" brushRef="#br0" timeOffset="45000.53">8357 8186 311 0,'0'0'5'0,"0"0"4"15,0 0 0-15,0 0 2 16,0 0 1-16,0-10 3 0,0 10 0 16,0-8 1-16,0 8-6 15,0-13-1-15,0 13-2 16,-3-15 0-16,3 15-3 15,-9-15 0-15,9 15-2 0,-12-15 1 16,1 8-2-16,1-1 0 16,-4 1-1-16,1 1 0 15,-4 2 0-15,-1 4-1 16,-2-3 0-16,1 3-1 0,1 0 1 16,-5 7 0-16,4 2-1 15,-1 0 1-15,-5 4-1 16,3-1 1-16,2 6 0 0,-5-1 1 15,6-2-2-15,-4 4 1 16,3-2 0-16,1 4 0 16,1-4 1-16,2 3-1 15,2 2 1-15,-1-2-1 16,3 1 1-16,2 3-1 0,-1 0 1 16,4 1 0-16,2 0-1 15,3 2 0-15,0 0 0 16,2-2-1-16,0 0 1 15,2-1-1-15,3-1 1 0,2-1 0 16,-3 0-1-16,7-4 2 16,-1-1 0-16,0-2 0 15,0-2 0-15,1-1 1 0,1-2-1 16,2-1 0-16,2-3 1 16,-2-2-1-16,1 2 1 15,5-6-1-15,-3 0 1 16,3 0 0-16,0 0 0 0,-2-6 0 15,-1 2 0-15,-2-2 1 16,0 2-1-16,-3-1 0 16,-4 0 1-16,-8 5 0 15,12-5-1-15,-12 5 2 0,0 0-3 16,7-7 2-16,-7 7-1 16,0 0-1-16,11-8 1 15,-11 8 0-15,0 0 0 16,0 0 0-16,0 0 0 15,7-7-1-15,-7 7-2 0,0 0-4 16,0 0-10-16,0 0-32 16,0 0-28-16,0 0-3 15</inkml:trace>
  <inkml:trace contextRef="#ctx0" brushRef="#br0" timeOffset="45318.18">8124 8578 379 0,'0'0'7'0,"0"0"1"16,0 0 2-16,0 0 0 15,0 0 0-15,0 0-1 16,0 0 0-16,0 0-1 0,0 0-4 16,0 8-2-16,0-8-2 15,5 5-1-15,-5-5 1 16,17 8 2-16,-6-4 0 15,0 0 0-15,2 0-1 0,1 1 0 16,-3 0 0-16,-1 2 0 16,-3 0-1-16,-2 7 1 15,-5-3 1-15,0 4-2 0,0 3 2 16,-7-1-1-16,-1 2-1 16,1 1-3-16,-4 0-7 15,7-5-36-15,-4 0-32 16,4-2-4-16</inkml:trace>
  <inkml:trace contextRef="#ctx0" brushRef="#br0" timeOffset="48268.48">1959 12121 267 0,'0'0'2'16,"0"0"1"-16,0 0 2 15,0 0 0-15,10-5 2 16,2 0 1-16,3 0 0 0,10-5 1 15,8 3 1-15,1-5-2 16,11-3-1-16,2-6-1 16,3-1-1-16,7-3-1 15,2-3 0-15,6-1-2 0,0 0 0 16,-6-1-1-16,1 3 1 16,-3 2-2-16,-7 2 0 15,-10 7 1-15,-3 1-1 16,-10 5 2-16,-7 5-1 0,-8-1 0 15,1 6 0-15,-13 0 0 16,0 0 0-16,0 0-3 16,0 0-4-16,3 8-11 15,-3-8-28-15,-3 13-25 0,3-13-6 16</inkml:trace>
  <inkml:trace contextRef="#ctx0" brushRef="#br0" timeOffset="48500.75">3181 11583 456 0,'0'0'3'0,"0"0"1"0,0 0 1 15,0 0-1-15,0 0 0 16,0 0 0-16,0-5-1 15,0 5 0-15,-5-2-8 0,5 2-5 16,0 0-12-16,-9-10-58 16,9 10-2-16</inkml:trace>
  <inkml:trace contextRef="#ctx0" brushRef="#br0" timeOffset="48967.51">3408 11450 307 0,'0'0'4'0,"0"0"0"0,0 0 3 15,12-7-2-15,-1 4 1 16,3-4 0-16,4-1 0 16,6-2 0-16,10-2-2 0,4-1-3 15,7-5 0-15,5-1-1 16,12-6 0-16,3-2 1 15,5-3-1-15,11-4 0 0,-7 1 0 16,4-2 1-16,-6 3 0 16,-6 5 1-16,-11 2 1 15,-7 8 2-15,-14 5 4 16,-12 2 2-16,-4 7-1 0,-18 3 0 16,0 0-1-16,0 0 1 15,0 8-6-15,-9-3-7 16,9-5-17-16,-16 22-45 15,16-22-13-15</inkml:trace>
  <inkml:trace contextRef="#ctx0" brushRef="#br0" timeOffset="51074.18">615 8061 235 0,'0'0'5'0,"0"0"1"16,-10 2 4-16,10-2-1 16,0 0 0-16,0 0 2 15,0 0 3-15,0 0-1 0,0 0-2 16,19-6-4-16,6-2-1 16,8-8-1-16,10-6 1 15,3-5-3-15,9-5 0 16,5-6-1-16,4-1-1 0,1-4 1 15,-1-1 0-15,-2 3 0 16,-4 3-1-16,-6 3 1 16,-5 10-1-16,-10 4-1 0,-4 6 0 15,-14 5 0-15,-1 7 2 16,-18 3-4-16,7 3 1 16,-7-3-7-16,-2 15-3 15,2-15-11-15,-5 17-22 0,5-17-29 16,-7 12-4-16</inkml:trace>
  <inkml:trace contextRef="#ctx0" brushRef="#br0" timeOffset="51319.63">1718 7399 404 0,'0'0'6'16,"0"0"2"-16,-5 0 0 15,5 0 0-15,-10-5 1 16,10 5 0-16,-15-2-1 0,15 2-1 16,0 0-9-16,-7-3-8 15,7 3-24-15,7 0-46 16,-7 0-3-16</inkml:trace>
  <inkml:trace contextRef="#ctx0" brushRef="#br0" timeOffset="51651.59">1860 7288 398 0,'0'0'4'0,"0"0"3"15,0 0 1-15,0 0 0 0,0 0-1 16,0-5 0-16,0 5-1 16,0 0 1-16,5-16-5 15,5 12-1-15,10-9-2 0,4-1 0 16,8-6 0-16,9 1 2 16,8-11 0-16,1 2 0 15,5-1 0-15,-4-3 0 16,-3 7 0-16,-9 2 2 0,-9 9 0 15,-7-2-1-15,-14 8 0 16,-9 8 1-16,0 0-1 16,-9 0-2-16,-1 8-7 15,-3-2-25-15,4 1-49 16,9-7-1-16</inkml:trace>
  <inkml:trace contextRef="#ctx0" brushRef="#br0" timeOffset="53717.59">2148 4448 411 0,'0'0'5'15,"0"-12"3"-15,0 5 1 0,-2-3 1 16,-1 0 1-16,3 3 0 16,-2-3-1-16,2 10 1 15,0 0-6-15,0 10-2 16,0 9-3-16,7 14 0 0,0 4-1 16,0 6 1-16,4 3 0 15,-1 2 0-15,-1-4 2 16,0-2-2-16,-5-8 1 15,1-4 0-15,-5-10 0 0,0-5 0 16,0-15 1-16,-7 10-2 16,-4-16-1-16,2-8 2 15,-3-8-1-15,-4-8 1 0,4-10 0 16,-3-7 0-16,3-6 0 16,5-3 1-16,1-8 2 15,3 5-4-15,3-3 0 16,9 5 0-16,5 7 0 15,4 8 0-15,1 7 0 0,6 13 0 16,7 10 0-16,-2 12 0 16,5 5 0-16,-3 17 0 15,5 10 0-15,-1 8 0 16,-1 7 0-16,-6 8 0 16,-1-4 0-16,-7 4 0 0,-3-3 0 15,-3-3 0-15,-5-9-8 16,-5-1-6-16,-5-17-27 15,0 3-46-15,0-7-1 0</inkml:trace>
  <inkml:trace contextRef="#ctx0" brushRef="#br0" timeOffset="53869.66">2205 4632 423 0,'0'0'4'0,"0"0"2"0,0 0-1 16,0-9 1-16,0 9-1 15,12-18 0-15,4 8-1 16,5 0-10-16,7-2-39 16,12-2-35-16,5-4-3 0</inkml:trace>
  <inkml:trace contextRef="#ctx0" brushRef="#br0" timeOffset="54187.56">2613 4528 421 0,'0'0'6'0,"0"0"1"0,0 0 1 16,0 0 0-16,0 0-1 16,7 6 1-16,-7-6 0 0,18 4 0 15,-6 3-5-15,3 3-2 16,2 5 0-16,-2 0-1 16,2 3 1-16,-1 2-2 15,-4-1 0-15,-3-2 0 0,-5-2-1 16,-2 3 1-16,-2-8-1 15,0-10 0-15,-15 12 2 16,3-12 0-16,1 0 1 16,-1-7 1-16,2-3-1 15,-3-8 1-15,6-2 0 0,5-3 0 16,-1-3-1-16,3 1-3 16,8-5-5-16,7 3-10 15,-1-5-15-15,7-5-47 16,6 5-4-16</inkml:trace>
  <inkml:trace contextRef="#ctx0" brushRef="#br0" timeOffset="54351.51">2900 4238 305 0,'0'0'11'0,"0"0"5"0,0 0 2 16,0 0 2-16,0 0 0 15,-9 0-2-15,9 0 1 16,-7 18 0-16,4 4-11 0,3 3-4 16,0 7-2-16,7 4-1 15,1 7-1-15,7 2-3 16,-4-6-8-16,6 5-30 0,-1-4-39 15,-4-5-2-15</inkml:trace>
  <inkml:trace contextRef="#ctx0" brushRef="#br0" timeOffset="54484.49">2900 4580 389 0,'0'0'5'0,"0"0"0"0,-4-10 0 16,4 10 0-16,0-11 0 15,0-3-5-15,7 4-22 16,16 1-48-16,-1-6-7 0</inkml:trace>
  <inkml:trace contextRef="#ctx0" brushRef="#br0" timeOffset="54634.36">3139 4506 365 0,'0'0'7'15,"0"0"1"-15,0 15 1 0,-2-8 0 16,2 6 0-16,0 1 0 15,0 1 0-15,0 3 1 16,2-6-11-16,5 3-15 16,-4-1-60-16,8-4-1 0</inkml:trace>
  <inkml:trace contextRef="#ctx0" brushRef="#br0" timeOffset="54884.76">3392 4429 476 0,'0'0'3'0,"0"0"1"16,0 0 0-16,-16-2 0 0,16 2 0 16,-16 2-1-16,4 8 1 15,3 2-1-15,-2 5-3 16,4 3-1-16,2 5-1 0,3 0 1 15,2 3 1-15,7-6-2 16,2-5 0-16,9-2-3 16,1-7-5-16,11-4-19 15,8-4-53-15,-10-7-3 0</inkml:trace>
  <inkml:trace contextRef="#ctx0" brushRef="#br0" timeOffset="55420.82">3601 4466 413 0,'0'0'4'16,"0"0"0"-16,-12 0 1 16,12 0-1-16,-8 7 0 15,8-7 0-15,-7 11 1 0,2-2-1 16,5 1-3-16,0 3-1 16,5-3 1-16,0-2 0 15,5-1 0-15,5-6 1 16,-2-1 0-16,1-1 1 15,-2-9 0-15,4 0-1 16,-4-5 1-16,1 0-1 0,-5 6 0 16,-2-5-1-16,-6 14 0 15,7-9-1-15,-7 9-1 16,0 0-1-16,0 14-1 0,4-3-1 16,3 1 0-16,5 1 1 15,6-4-1-15,7-1 1 16,7-8 1-16,0-3 1 0,5-11 1 15,1-7 2-15,-1-6 0 16,-5-5 1-16,-5-8 0 16,-9 1 1-16,-8-10 0 15,-10 1 1-15,-5-2 0 16,-11 1 0-16,-10-1 0 16,-2 9-1-16,-1 1 0 0,-3 9-1 15,4 12-1-15,-2 9-2 16,10 10-1-16,3 15-1 15,7 16 0-15,7 10 0 0,6 8 0 16,12 9 1-16,4 6 0 16,5 0 0-16,9-1-3 15,5-4-2-15,4-7-7 16,3-13-7-16,2-19-49 0,2 3-14 16</inkml:trace>
  <inkml:trace contextRef="#ctx0" brushRef="#br0" timeOffset="55868.19">4282 4394 366 0,'0'0'5'0,"-9"-5"1"0,-1 5 0 16,-2 0 0-16,-4 3 0 15,3-1-2-15,-1 6 0 16,-1-1 0-16,3 5-4 16,4 1 0-16,5 0-1 0,3-1 0 15,3-3 2-15,-3-9 2 16,20 10 0-16,-7-6 1 15,-1-4 1-15,0-4-1 16,3-2 0-16,-3-5 0 16,-1 7-2-16,-11 4-1 0,14-10 1 15,-14 10-2-15,0 0-2 16,7 0 1-16,2 10-1 16,-5-3-2-16,6 2 1 0,5 0 1 15,5-5 0-15,0-4 0 16,7 0 2-16,3-10 0 15,2-7 1-15,-4-8 2 16,-1-2 2-16,-5-10 2 0,-7-1 1 16,0-6 1-16,-13-1 2 15,-2-2-1-15,-9 5 1 16,-6 2-2-16,-5 8-3 16,0 7-1-16,-2 10-2 15,-1 11-3-15,1 8-1 0,5 17-1 16,10 5 0-16,3 14 0 15,4 4 0-15,8 6-4 16,9 5-6-16,6-1-17 16,-18-4-54-16,22-3-2 0</inkml:trace>
  <inkml:trace contextRef="#ctx0" brushRef="#br0" timeOffset="56018.26">4489 4399 439 0,'0'0'2'0,"0"0"1"0,-8-13 1 15,8 13-1-15,-2-12-1 16,2 12 1-16,0-20-2 16,10 16-9-16,4 4-40 0,9-8-31 15,4 1-4-15</inkml:trace>
  <inkml:trace contextRef="#ctx0" brushRef="#br0" timeOffset="56670.72">4680 4330 425 0,'0'0'3'0,"0"0"-1"0,-7 5 2 16,7-5 0-16,-13 7-1 16,13-7 1-16,-8 12 0 15,8-12 0-15,-2 16-1 16,2-16-1-16,7 14 1 0,6-9 0 16,2-5 1-16,2 0 0 15,3-3 0-15,5-4 0 16,-3-5 0-16,-1-1 0 15,-2 1 0-15,-1-2-1 16,-6-1 0-16,-2 3-2 0,-5 2 0 16,-5 10-1-16,0 0-1 15,-8-6-1-15,-2 6-1 16,5 7 0-16,-4 6 0 0,4 2 0 16,2 0 1-16,3 0 0 15,8-4 0-15,6 7 0 16,6-8 0-16,6-3 1 0,3-4 0 15,6-3 0-15,4-5 1 16,-1-3 1-16,-1-7-1 16,1-2 3-16,-11 3 0 15,-5-3 0-15,-7 1 0 16,-8 1-1-16,-7 8 0 0,-9 6-1 16,-7 1 0-16,-6 1-2 15,2 12 0-15,3 9-2 16,-3 0 1-16,7 0 0 15,8 3 1-15,5-3 0 0,3-4 0 16,12-11 1-16,5-4 1 16,5-8 0-16,0-10 1 15,5-12 0-15,-1-8 1 16,-1-7 0-16,-4-6 2 0,-1-6 1 16,-6-2 0-16,-5-12-3 15,-4 5-3-15,-3-7 0 16,-2 3 0-16,-3 7 0 15,-3 6 0-15,0 13 0 0,-4 10 0 16,2 21 0-16,-3 15 0 16,6 28 0-16,0 13 0 15,2 19 0-15,7 9 0 16,8 8-10-16,0-2-46 0,10 6-31 16,7-4-1-16</inkml:trace>
  <inkml:trace contextRef="#ctx0" brushRef="#br0" timeOffset="57138">1601 5272 399 0,'0'0'4'0,"0"0"1"16,-12 4 0-16,12-4 1 15,0 0 1-15,5 10 1 16,18-5 1-16,18 0 0 0,26-3-2 16,33 1-2-16,26-3 0 15,36 0 0-15,25-5-1 16,31-5 0-16,15-7-1 16,26-5 1-16,17-6 0 0,10-5 1 15,10-3 0-15,1-4 0 16,6-3-2-16,-9 2-3 15,-9 4 0-15,-26 2 0 16,-23 9 0-16,-39 2 0 0,-29 10 0 16,-43 6 0-16,-36 4 0 15,-47 6-77-15,-31 13-11 16</inkml:trace>
  <inkml:trace contextRef="#ctx0" brushRef="#br0" timeOffset="101185.48">19094 7738 68 0,'0'9'6'16,"0"0"3"-16,0 13 3 0,2 10 4 15,-2 5 2-15,2 9 1 16,3 10 0-16,-5 11 1 15,6 5-4-15,-4 5-4 16,3 5-4-16,0 3-1 0,0 8-4 16,-3 6 0-16,1 2 3 15,1 0 1-15,-4 9 0 16,0 7 2-16,0-1 1 16,0-3 3-16,0 6 1 0,0-4-1 15,0-1 0-15,0 5-2 16,0-11-2-16,0-3-1 15,0-4-1-15,4-7-1 16,-2-2-2-16,1-3-1 16,-1-12-2-16,3-8 0 0,0-4-1 15,-1-11-4-15,1-7-4 16,1-10-4-16,1-9-11 16,-2-6-12-16,-2-8-15 0,1-1-16 15,-4-13-10-15</inkml:trace>
  <inkml:trace contextRef="#ctx0" brushRef="#br0" timeOffset="102417.57">18537 8418 281 0,'0'0'8'0,"0"0"4"15,0 0 0-15,0 0 2 16,-5-3-1-16,5 3-1 16,-15-2 1-16,3-1 1 0,0 0-9 15,-6 3-3-15,-5 0-2 16,-2 8 0-16,-1 2-1 16,-4-3 1-16,-8 8-1 15,1 2 1-15,7 1-1 0,-7-1 1 16,7 3-2-16,2-1 2 15,6-1-1-15,0 4-1 16,9-7 2-16,6 5-1 16,2-2 0-16,3 0 0 0,2 1-1 15,5-2 1-15,7 3 0 16,3 0 0-16,5-1 0 16,2-1 0-16,8-1-1 0,7 0 1 15,3 0 1-15,2-1 0 16,6-2-2-16,3-1 2 15,2 2 0-15,4-4 0 16,1-2 2-16,-1-1-2 16,5-4 0-16,5-1 0 0,0-3 0 15,2 0 0-15,-2 0 0 16,8-6 0-16,-6-1 0 16,1 2 0-16,-4-1 0 15,-6 0 0-15,2-2 0 0,-4-4-2 16,-6 2 2-16,-2 0 0 15,-8-2 0-15,0 0 0 16,-10-4 2-16,4 2 2 16,-14 1 1-16,-2-2 4 0,-6 4-1 15,-1-6 1-15,-6 9 1 16,1-5 0-16,-6 3-1 16,1-3-2-16,-3 3-1 0,0 1-2 15,0 1-1-15,0-2-1 16,0 0 0-16,-3 0 0 15,-2 3-2-15,-2-4 1 16,0 3 0-16,-4-3-1 0,4 1 0 16,-5-2 2-16,-1 0-1 15,1-1 0-15,0 1 0 16,1 0 1-16,-1-4-1 16,3 4 1-16,-2 2-1 15,4 0 0-15,2 3-1 0,5 7 1 16,-13-15-1-16,13 15 1 15,0 0-1-15,-10-7 0 16,10 7-1-16,0 0-1 16,0 0-1-16,0 0-1 0,0 0-2 15,-9 0-5-15,9 0-5 16,0 0-7-16,0 0-22 16,-5 10-30-16,5-10-5 15</inkml:trace>
  <inkml:trace contextRef="#ctx0" brushRef="#br0" timeOffset="102917.62">19571 8370 298 0,'0'0'6'0,"0"0"4"0,0 0 3 16,0 0 1-16,-15-7 0 15,15 7 2-15,-10 0-1 16,10 0 0-16,-20 7-6 16,15 1-4-16,-5 4-2 0,8 3-2 15,-4 2 0-15,1 1-1 16,3-4 1-16,2 4-3 16,0-3 1-16,0-3 0 15,0 1-1-15,0-13 0 16,2 14 0-16,-2-14 3 0,0 0 0 15,0 0 2-15,11-12 1 16,-11-3 2-16,0-2-1 16,2-3 2-16,1 1-1 15,-3 1 0-15,0-2 0 0,0 3 0 16,0 4-1-16,0 4 0 16,0 9 0-16,0-10-2 15,0 10-1-15,0 0 0 0,2-10-1 16,-2 10-2-16,0 0 1 15,17-3-1-15,-6 3 1 16,1 0 0-16,6 0 1 16,3 6 1-16,9 1 0 0,6 0 0 15,6 0 0-15,10 5-4 16,4-6-26-16,17 6-50 16,14-2-4-16</inkml:trace>
  <inkml:trace contextRef="#ctx0" brushRef="#br0" timeOffset="106718.38">20694 11187 290 0,'0'0'7'0,"0"0"1"16,5-5 1-16,-5 5 2 15,0 0 0-15,0 0 0 0,13 0 1 16,-13 0 2-16,2 11-7 16,0 3-1-16,-2 3-1 15,2 3-2-15,1 12 1 0,0 3-1 16,1 10-1-16,-1 2 0 16,2 9-1-16,0 6 0 15,3 8-1-15,-4 1 1 16,-1 11 0-16,-1 2 0 15,1 8-1-15,-3 4 0 0,0 4 1 16,0-1-1-16,0 0 0 16,-3 3 0-16,3-6 0 15,0 1 0-15,3-5 0 0,4-6-1 16,1-7 1-16,4 1 0 16,-1-8 0-16,1-6-2 15,0-3-2-15,-2-12-3 16,0-3-6-16,-3-11-10 15,0-2-11-15,-1-6-27 0,-3-10-17 16</inkml:trace>
  <inkml:trace contextRef="#ctx0" brushRef="#br0" timeOffset="108350.9">20321 11509 220 0,'0'0'3'16,"0"0"3"-16,0 0 0 15,-9 3 3-15,9-3 0 0,-11 5 0 16,11-5 0-16,-17 9 2 16,4-7-3-16,1 7-1 15,0-5-2-15,-1 3-1 16,1 3 0-16,-1 0-1 15,-1 0-1-15,-2 1-2 0,7 1 0 16,4 2-2-16,0-1-1 16,3 4 1-16,2-7 0 15,2 5 0-15,10-2 0 0,8 1 2 16,-1-2 1-16,6-3 0 16,5-2 1-16,7 2 0 15,4-4 0-15,1 3 1 16,5-4-2-16,1 2 1 15,1-4-1-15,0-2 0 16,6 3 0-16,-5-1 1 0,-1-2-2 16,1 0 0-16,-5 0 1 15,2 0-1-15,-7-5 0 16,3 3 0-16,-9-1 0 0,-1-2 1 16,-4 0 1-16,-1 0 0 15,-4-1 1-15,1-2 2 16,-5 2 0-16,-1-1 1 0,-1 0 1 15,-5-1 0-15,2-2 2 16,-6 3 0-16,2-1 2 16,-4-4-1-16,-7 12 0 15,12-17 0-15,-10 9-1 0,1-2-1 16,-3 10-1-16,0-17-2 16,0 17-1-16,0-12-1 15,0 12-1-15,-3-13 0 16,3 13-1-16,-12-10 0 0,12 10 0 15,-12-11-1-15,12 11 1 16,-10-14-1-16,10 14 0 16,-12-7 1-16,12 7-1 15,-10-7 0-15,10 7 0 0,-10-6-1 16,10 6-1-16,-8-7-2 16,8 7-1-16,0 0-3 15,-13-2-3-15,13 2-1 16,0 0-2-16,-7-5-3 0,7 5-12 15,0 0-29-15,-12 0-16 16</inkml:trace>
  <inkml:trace contextRef="#ctx0" brushRef="#br0" timeOffset="111851.68">21096 11482 307 0,'0'0'8'0,"0"0"4"0,0 0 1 16,0 0 0-16,0 0 0 15,0 0 1-15,0 0 0 16,0 0-1-16,0 0-7 0,-5 7-3 16,5-7-2-16,-12 15 0 15,12-15 0-15,-15 15 1 16,5-8-1-16,0 1 0 0,3-3 0 15,7-5 0-15,-12 7 0 16,12-7 1-16,0 0-1 16,-11 7 1-16,11-7-1 15,0 0 1-15,0 0 0 0,0 0 0 16,0 0-1-16,0-7 1 16,0 7-1-16,11-12 1 15,-11 12-1-15,9-13 1 0,-9 13 0 16,16-12 0-16,-16 12 0 15,16-10 0-15,-16 10 0 16,16-10 0-16,-16 10 0 16,14-2 0-16,-14 2 0 0,13 0 0 15,-13 0 1-15,15 5 0 16,-6 2-1-16,2 1 1 16,1-1-1-16,2 3 0 15,2 0 0-15,2 0 0 16,-2-1-1-16,2 0-1 0,-1-5-7 15,3 3-19-15,10-4-52 16,-15-1-2-16</inkml:trace>
  <inkml:trace contextRef="#ctx0" brushRef="#br0" timeOffset="112501.42">20073 11397 207 0,'0'0'9'16,"0"0"5"-16,2 0 3 15,-2 0 3-15,0 0 0 16,10 6 1-16,-10-6 3 0,10 5 2 15,-10-5-6-15,12 4-4 16,-4 2-2-16,5-2-2 16,1 0 0-16,11 4-1 15,0-2-2-15,5-3-2 0,2-2-1 16,-2 2 0-16,2-3-2 16,-4 0-1-16,-7 0 0 15,0 0-1-15,-7 0 0 16,-14 0 1-16,13 12 0 0,-13 1 0 15,-5 2 0-15,-5 5-5 16,10-20-53-16,-12 32-27 16,7-3-1-16</inkml:trace>
  <inkml:trace contextRef="#ctx0" brushRef="#br0" timeOffset="114034.34">22612 15016 290 0,'0'0'10'0,"0"0"4"0,0 0 4 16,0 0 1-16,0 0 3 15,0 0 1-15,0 0 0 0,0 0 0 16,0 11-8-16,0 1-5 15,2 8-4-15,2 7-1 16,-4 10-2-16,0 12 0 16,0 4-1-16,0 11 0 0,-4 6 0 15,2 7-1-15,2 3 0 16,0 3 0-16,0 4 0 16,0 0-1-16,-3-1 1 15,0 1 0-15,-1-3-1 0,-1-5 1 16,0-4 0-16,-3-8 0 15,3-8-1-15,-2-7-1 16,2-10 0-16,1-10-2 16,-1-7-1-16,1-5-2 0,0-13-1 15,4-7-5-15,0 0-7 16,-10 0-21-16,10 0-42 16,0-12-1-16</inkml:trace>
  <inkml:trace contextRef="#ctx0" brushRef="#br0" timeOffset="114800.72">22296 16342 402 0,'0'0'5'16,"0"0"4"-16,0 0 1 15,0 0 2-15,0 0-3 16,0 0 2-16,0 0 1 0,0 0 0 16,8 0-3-16,-8 0-5 15,20 13-1-15,-6 1-1 16,2 4 1-16,4 4-1 0,2 3 0 15,0 4-1-15,1-1 0 16,-2-1-1-16,2-2 2 16,-3-3-2-16,-3-2-2 15,-1-3 2-15,-2-4-2 0,-3-5 1 16,-11-8 0-16,12 8 2 16,-12-8-1-16,9 0 1 15,-5-8 1-15,0-3 0 16,4-6-2-16,-2-5 0 0,6-3 0 15,-3-5 0-15,3-2 0 16,1-6 0-16,2 2 0 16,-2-2 0-16,1 1 0 15,-2 2 0-15,1 4 0 16,-3 3 0-16,-6 6 0 0,1-1 0 16,1 9-23-16,-6 14-58 15,5-17-5-15</inkml:trace>
  <inkml:trace contextRef="#ctx0" brushRef="#br0" timeOffset="115720.59">22575 14943 370 0,'0'0'6'16,"0"0"4"-16,0 0-1 0,0 0 2 16,0 0 0-16,0 0 2 15,2 9 0-15,-2 1 0 16,-5 2-5-16,0 5-2 15,-2 6-2-15,-3 2 0 0,-2 2-1 16,2 3 0-16,-5 3-2 16,0-7 1-16,0 6-1 15,-2-1-1-15,1-8 1 16,0 1 0-16,3-5-1 0,1-4 1 16,1-5-1-16,11-10 1 15,-12 13-1-15,12-13-1 16,0 0 1-16,0 0 0 15,0 0 0-15,0-13-1 0,2 3 2 16,6 0-1-16,0-2 1 16,-1-3 1-16,3 1-1 15,-1-4 1-15,2 0 0 16,1 1 0-16,1 1 0 0,-1-2 1 16,-3 0-1-16,5 1 1 15,-2-1-3-15,-3 3 0 16,-1 1 0-16,0 1 0 15,-1 1 0-15,2-1 0 0,-5 6 0 16,-4 7 0-16,9-15 0 16,-9 15 0-16,10-10 0 15,-10 10 0-15,0 0 0 16,0 0 0-16,0 0 0 16,0 0 0-16,0 0 0 0,0 0 0 15,0 0 0-15,11 0 0 16,-11 0 0-16,12 20 0 15,-3-8 0-15,2 8 0 0,6 0 0 16,4 7 0-16,1 1 0 16,2 1 0-16,1-1 0 15,-5-1 0-15,3-2 0 16,-4-4 0-16,1-3 0 0,-6-3 0 16,4-2 0-16,-6-3 0 15,-1 0 0-15,-1-3 0 16,-1-5 0-16,-9-2 0 15,16 11 0-15,0-11-71 0,-16 0-21 16</inkml:trace>
  <inkml:trace contextRef="#ctx0" brushRef="#br0" timeOffset="150585.56">15491 4348 390 0,'0'0'5'15,"5"-13"3"-15,-1 3 2 16,2-2 1-16,-3-3 1 15,-1 2 1-15,-2-2 0 0,-2-2 1 16,-3 10-6-16,-12 2-2 16,0 2-2-16,-7 3-3 15,-1 5 0-15,-2 3-1 16,0 7 0-16,-3-1 0 0,2 1-1 16,1 3 1-16,8 1-1 15,2-1 1-15,9-1 0 16,8 2 0-16,12-3 0 15,10 1 1-15,13-2-1 0,8 5 1 16,6-2 0-16,6-4 0 16,0 3 0-16,-4 1-1 15,-3 2 1-15,-4-1-1 16,-8-1 0-16,-8 2 1 16,-7-3-1-16,-6 3 1 0,-5-2-1 15,-10-2 1-15,0 1 0 16,-12-4 0-16,-6-1 0 15,-7 0 0-15,-5-1 0 0,-7-4 0 16,0-1 1-16,-6-5-2 16,4-1 0-16,-3 0 0 15,1-1 0-15,7-7 0 16,4 1 0-16,8-3 0 0,4-1 0 16,6 4 0-16,12 7-6 15,-8-18-5-15,8 18-14 16,20-9-59-16,-4 6-2 15</inkml:trace>
  <inkml:trace contextRef="#ctx0" brushRef="#br0" timeOffset="151118.1">16169 4404 329 0,'0'0'7'0,"0"0"4"16,0 0 3-16,-7-12 2 15,7 12 2-15,-20-10 0 0,10 7 0 16,-10 2 1 0,1-3-7-16,-4 4-3 0,-5 5-3 15,3 5-3-15,-2 3 0 16,5 4-2-16,0 0 0 16,1 8-2-16,9-2 1 0,8 2 0 15,4 0-1-15,4-4 1 16,11 0 1-16,7-7 0 15,8-1 0-15,3-6 1 16,6-2-1-16,2-5 1 0,-2 0 0 16,-4 0 1-16,-3-4-2 15,-5 3 1-15,-4-4 1 16,-6 5-1-16,-4-2 0 16,-13 2 0-16,9-3 1 0,-9 3-3 15,0 0 0-15,0 0 0 16,0 0 0-16,0 0 0 15,-7 0 0-15,7 0-4 16,0 0-7-16,-7 3-16 0,7-3-56 16,0 0-4-16</inkml:trace>
  <inkml:trace contextRef="#ctx0" brushRef="#br0" timeOffset="151601.43">16433 4407 433 0,'0'0'6'0,"0"0"1"16,-5-11 1-16,5 11 0 16,0 0 0-16,0 0 0 15,0 0 0-15,0 0 0 0,-3 8-6 16,3 7-2-16,3 10 0 15,2-1-1-15,2 4 1 16,-2 4 0-16,2-5 0 16,1-2 0-16,-3-2 0 0,0-3 1 15,0-11 0-15,-5-9 0 16,0 0 0-16,0 0 0 16,0-4 0-16,0-17 1 15,0-1-1-15,0-8 1 0,0-2-1 16,2-5 1-16,1-1 0 15,-1 4-2-15,3-1 0 16,3 6 0-16,2 7 0 16,-1 1 0-16,4 9 0 15,-1 8 0-15,4 4 0 0,0 7 0 16,2 12 0-16,5 6 0 16,-6 3 0-16,1 6 0 15,-4 3 0-15,1 4 0 16,-5-5-2-16,-3-1-10 0,0-3-18 15,4-6-56-15,-8-5 0 16</inkml:trace>
  <inkml:trace contextRef="#ctx0" brushRef="#br0" timeOffset="151767.57">16512 4534 432 0,'0'0'3'16,"0"0"1"-16,0 0 1 15,8-8 0-15,2 3 0 0,2 2 0 16,5-4-3-16,9 5-8 16,1-1-38-16,5-2-36 15,7 0-1-15</inkml:trace>
  <inkml:trace contextRef="#ctx0" brushRef="#br0" timeOffset="152251.54">16927 4350 420 0,'0'0'5'15,"0"0"3"-15,0 0 0 0,0 0 1 16,0 0 0-16,-5 7 0 16,5-7 0-16,0 21 0 15,0-7-4-15,5 5-4 16,2 2 0-16,1 4 0 0,5 0 0 16,-4 2-1-16,1-2 1 15,1 0-1-15,-4-8 1 16,0-1-2-16,-5-3 1 15,-2-13 0-15,3 10 0 16,-3-10 0-16,-5-4 0 0,0-7 0 16,-2-7 0-16,-1-4 1 15,3-3 0-15,-5-1 0 16,6-5 0-16,-1 1 0 16,2 1 1-16,3 4-1 0,0 1 0 15,0 7 0-15,5-4-1 16,5 9 0-16,2-1 0 15,3 9 0-15,2-1-1 0,-2 5 1 16,3 0-1-16,-1 5 0 16,-4 7 1-16,-1 1-1 15,-5 4 1-15,-4-1-1 16,-1 7 1-16,-2 0-1 16,0-1 1-16,0-3 0 0,-2 5 0 15,-1-8 0-15,3 2-1 16,0-6 2-16,5 4-2 15,6-8 1-15,-2 3 0 16,6-4-1-16,0-1-3 0,8-2-9 16,-4 2-52-16,9-6-18 15</inkml:trace>
  <inkml:trace contextRef="#ctx0" brushRef="#br0" timeOffset="152701.44">17337 4342 451 0,'0'0'3'16,"0"0"1"-16,0 0 0 0,0 0 0 15,7 8 0-15,-2 2 1 16,3 1 0-16,4 7-1 16,-2 0-2-16,0 4 0 0,2 6-1 15,4-3 0-15,-7-1 0 16,1-2 0-16,-2-2 0 15,-3-2 1-15,-2-6 0 16,-3-12 0-16,0 0 1 16,0 0-1-16,0-11 0 15,0-8 1-15,0-8-1 0,1-6-2 16,5-1 0-16,1-6 0 16,4 0 0-16,-2 1 0 15,6 5 0-15,-2 3 0 0,-1 4 0 16,1 10 0-16,-1 7 0 15,-3 5 0-15,2 7 0 16,1 11 0-16,0 2 0 16,1 10 0-16,1 1 0 0,-1 7 0 15,-1 2 0-15,-2-1 0 16,1 1 0-16,-2-3 0 16,-4-2 0-16,3-3 0 15,-3-7-16-15,0-5-41 0,-3-1-30 16,-2-14 0-16</inkml:trace>
  <inkml:trace contextRef="#ctx0" brushRef="#br0" timeOffset="152851.54">17543 4444 399 0,'0'0'4'0,"0"0"2"16,0 0 2-16,8 3 1 15,4 1 0-15,8 4 0 16,5-1 0-16,10 3 1 0,4-2-9 15,14 4-27-15,-1 1-53 16,0-4 0-16</inkml:trace>
  <inkml:trace contextRef="#ctx0" brushRef="#br0" timeOffset="153451.44">15180 5061 328 0,'0'0'6'0,"0"0"3"16,-9-8 3-16,9 8 3 16,0 0 0-16,-11-10 0 15,11 10 1-15,0-9 1 0,13 9-6 16,12 0-1-16,19 0-4 16,21 0 0-16,20 0-1 15,21 0 1-15,29 0 0 16,19-6-1-16,19 1 1 15,22 0 0-15,13-2-1 0,3-3-1 16,5 3-2-16,-2-1-2 16,-8-1 0-16,-17 1 0 15,-10 3 0-15,-25 0 0 16,-30 3 0-16,-22-1 0 0,-27 3 0 16,-26 0 0-16,-19 0 0 15,-17 3 0-15,-13-3-40 16,-15 10-46-16,-13-5-3 15</inkml:trace>
  <inkml:trace contextRef="#ctx0" brushRef="#br0" timeOffset="177001.5">18825 7771 11 0,'0'29'2'0,"0"21"-1"0,0 22-3 16,-2 19-10-16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45:26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3572 12312 286 0,'0'0'-8'0,"0"0"-14"0,0 0-1 16,0 0 0-16,0 0-1 16,0 0 0-16,0 0 2 15,-3 12 2-15,3-12 10 16,-5 13 15-16,0-6 1 0,-3 2 0 16,4 4 1-16,-4-1 1 15,-1 6 1-15,-2 0 1 16,1-1-1-16,-2-1 1 15,-1 5 0-15,1 1 2 16,-1-4-2-16,4 4 0 0,-1 0-3 16,1-2-3-16,-4 5-2 15,3-6 2-15,-1 6-1 16,4-2 0-16,-3 2 1 0,3-3-1 16,-1 2 0-16,3-1 0 15,0 3 2-15,-2 5-3 16,5-7 0-16,-1 3-1 15,1 1 0-15,2 4 0 0,0-7 0 16,0 5 0-16,0-3-1 16,0 0 0-16,2 0 0 15,1 2 1-15,-1-1-1 16,3 2 1-16,-3 2-1 0,3-5 3 16,-2 5-3-16,1-4 2 15,2 1-1-15,1-1 1 16,-2 1 0-16,5-4 1 15,-2 3 0-15,2-3-1 16,-1-1 3-16,4 9-2 0,2-8-1 16,0 1 0-16,0 2 0 15,0 4 0-15,2-5-1 0,-2 3 1 16,2-3 1-16,3-2-1 16,-3 2 0-16,1 1 1 15,2-2-1-15,-1 2 0 16,4-1 0-16,0-2 0 15,-2 4-1-15,2-4 1 0,4 5 0 16,1-2 0-16,4 1 0 16,-4-1-2-16,4-2 1 15,3 6 0-15,-3-7-1 16,5 5 1-16,-6-5 0 0,6 5 1 16,-5-8 0-16,3 5 3 15,-1-5-1-15,1-2 1 16,4 5 0-16,-2-5 0 15,4-3-1-15,3 3-1 0,2-3 0 16,3 1 0-16,-4 0-2 16,2-4 0-16,3-2 1 15,-6 1-1-15,4-1 0 16,-4 1 0-16,4-3 1 0,-7-1-1 16,9 2 1-16,0-2-1 15,0-2 1-15,0 2-1 16,1-5-1-16,2 4 1 15,-1-1-1-15,0 1 0 0,-5-4 1 16,3 2-1-16,-3 1 1 16,1-2-1-16,-2-1 0 15,1 2 1-15,3-3 0 16,3-2-1-16,-3-1 0 0,1 0 1 16,2 0-1-16,-3 0 0 15,-4-4 1-15,5-3-1 16,-7 1 0-16,-4-3 0 15,2 1 0-15,-2-2 0 16,-3 0 1-16,1 1-1 0,-1 0 0 16,-3-3 0-16,4 2 0 15,-4 0 1-15,1-2-1 16,3 2 0-16,-8 0 0 0,4-3 0 16,-1-1 1-16,-1 2-1 15,-2 2 0-15,-3-5 0 16,1 2 1-16,-2 1-1 15,-1-3 0-15,0 0 1 0,0 2-1 16,-2 2 0-16,1-2 0 16,0-4 0-16,2 4 1 15,-1-2-1-15,2 1 0 16,-5-4 1-16,6 1-1 16,-3 0 1-16,0-1 1 0,-3-2-1 15,-3 1 1-15,3-3 1 16,-3 1-1-16,0-1 0 15,-3 0 1-15,0 0 0 16,-3 2-1-16,-1 0-1 0,0 0 0 16,-1-2 1-16,1 2-2 15,-1 0 2-15,-4 0-1 16,3 0 1-16,-3 1 1 16,-1 1 1-16,1 1 0 0,0 2-1 15,-2 3 1-15,0-1 0 16,-1 6-1-16,-4 7-1 15,4-12 0-15,-4 12-1 0,0 0 0 16,2-13 0-16,-2 13-1 16,0 0 0-16,0 0 0 15,0 0-1-15,0 0 0 16,0 0 0-16,0 0-1 0,0 0 1 16,0 0 0-16,0 0 0 15,0 0 1-15,0 0-1 16,0 0 1-16,0 0 0 15,0 0-1-15,0 0 1 0,0 0 0 16,0 0 0-16,0 0-1 16,0 0 1-16,0 0 0 15,-8 10-1-15,8-10 1 16,-17 12 0-16,4-2 0 16,1 0 0-16,-6 4 0 0,-1-1 0 15,-4 7 0-15,-6-5 1 16,1 6-1-16,-4-2 1 15,-5 1-1-15,2-1 1 0,-2-1 0 16,-1 1-1-16,3-3 1 16,1-4-1-16,6 0 1 15,1-2-1-15,8-2 0 16,3-1 1-16,7-4-1 0,9-3 2 16,-16 5-1-16,16-5 0 15,0 0 0-15,0 0-1 16,4-10 0-16,-4 10 0 15,12-15 0-15,-3 5-1 0,2-3-1 16,1 6 0-16,2-3 1 16,2 1-1-16,-4-2 1 15,3 2 0-15,-3-1 0 16,4 0 0-16,-4 2 1 16,-3 1 0-16,2-3-1 0,3 2 1 15,2-5 0-15,-2 6 0 16,2-3 0-16,0 1 0 15,2-1 1-15,-1 2-1 16,1 1 2-16,2 0-1 0,-3-1 1 16,-2 4 0-16,0-3 0 15,-2 1 0-15,-1 1 0 16,0-1 1-16,-2 2-1 0,0 0-1 16,0 1 1-16,0-3-1 15,-2 2 0-15,1 1 0 16,2 1 0-16,-11 2-1 15,12-5 0-15,-12 5 0 16,12-2 1-16,-12 2-1 0,8 0 0 16,-8 0 0-16,0 0 0 15,10 0-1-15,-10 0 1 16,12 7 0-16,-12-7 0 16,13 9 0-16,-6 0-1 0,2-1 1 15,5 6 1-15,-2 0-1 16,3 6 1-16,2 0 0 15,1 5 0-15,7 4 1 16,1 1 0-16,10 3-1 0,1-4-2 16,5-1-8-16,8-2-32 15,1 2-42-15,-1-13 0 16</inkml:trace>
  <inkml:trace contextRef="#ctx0" brushRef="#br0" timeOffset="1129.08">3576 12352 274 0,'0'0'0'0,"0"0"-1"16,0-13 1-16,0 13-1 15,3-20 1-15,-1 10 3 0,-2-8 2 16,0 9 2-16,0-7 1 15,0 16 1-15,-5-19-2 16,5 19 1-16,-12-2-1 16,5 4-2-16,-11 13-2 0,4 2-2 15,-6 6 0-15,-8 2 0 16,-2 4 1-16,-2 1 1 16,-7 5 1-16,-2-6-1 0,2 1 2 15,-1-2-1-15,-3-3 1 16,6-1 0-16,0-2-1 15,7-2 0-15,2-5-1 16,6-1-1-16,10-3 1 0,0-4 0 16,12-7 0-16,-10 5 0 15,10-5 0-15,8-3 0 16,2-6 0-16,4-3 0 16,6-4 0-16,5-4-1 0,0-2 0 15,8-3-1-15,1 1 1 16,-2-1 0-16,1-2 0 15,-1 2 1-15,-1 0-1 16,-2 0 1-16,0 3 0 16,-3 4 0-16,-1 2 0 0,-6-2-1 15,-1 6 1-15,-2-1-1 16,2 3 0-16,-6 3 0 16,-1 2-1-16,-11 5 1 0,14-3-1 15,-14 3 0-15,8 0 0 16,-8 0 0-16,12 15 0 15,-7-2 0-15,5 4-1 16,1 8 1-16,5 7-1 0,5 15 0 16,4 7-1-16,9 26-34 15,3 9-43-15,0-2-2 16</inkml:trace>
  <inkml:trace contextRef="#ctx0" brushRef="#br0" timeOffset="8043.44">4638 10117 207 0,'0'0'12'0,"0"0"2"15,0 0 7-15,-11-10 3 0,11 10 2 16,-9-7 2-16,9 7 1 15,-8-10 4-15,8 10-10 16,-7-11-5-16,7 11-6 16,0 0-2-16,0 0-4 0,-8 8-2 15,8 5-3-15,0 6 0 16,0 6-2-16,2 2 1 16,2 6 0-16,3 3-1 15,-2 5 2-15,2 0-1 0,0-1 1 16,2 2-1-16,-5 0 1 15,4 3-1-15,-4-5 1 16,1 1-1-16,1 2 0 16,-4-1 0-16,3 2 0 15,-2 1 0-15,-1-2 0 0,-2 0 0 16,2 0 0-16,-2 1 2 16,0-6-1-16,0 4 0 15,0-8 1-15,-2 1 0 16,0-3-1-16,2-2 1 0,-5-3 0 15,2-2-1-15,3-3 0 16,0-2 0-16,0-2 0 16,0-4 0-16,0 1 0 0,0-3 0 15,3-2-1-15,-3 0 1 16,2-2-1-16,-2-8 1 16,3 15-1-16,-3-15 1 15,0 17-1-15,0-17 1 0,2 13-1 16,-2-13 0-16,0 9 1 15,0-9-1-15,0 0 0 16,0 10 1-16,0-10 1 16,0 0-1-16,0 0 1 0,0 0-1 15,0 0-1-15,0-10-3 16,0 10-4-16,-2-9-7 16,2 9-20-16,0-10-50 15,0 10 0-15</inkml:trace>
  <inkml:trace contextRef="#ctx0" brushRef="#br0" timeOffset="8777.32">4431 11207 389 0,'0'0'5'0,"0"0"3"0,0 0 1 16,0 0 2-16,0 0 0 15,0 0 0-15,0 0-1 16,0 0 1-16,0 0-5 0,0 0-3 15,0 0-2-15,12 12 0 16,-1-2-1-16,1 3 1 16,3 1-1-16,0 3 1 15,3 1 1-15,-1-3-1 0,0 5-1 16,-2-6 1-16,3 3 0 16,-6 1 0-16,1 0 0 15,-1 1 0-15,-3-1 0 16,0-4 0-16,0 4 1 15,-4-4-2-15,0-1 1 0,0-3 0 16,-2 0 0-16,-3-10-1 16,2 10 1-16,-2-10-1 15,0 0 0-15,0 0 0 0,0 0 1 16,0 0-1-16,0 0 1 16,0 0 0-16,10 2 1 15,-10-2 0-15,10-4 1 16,-6-6 0-16,5 0-1 0,-2-8 0 15,2 1-2-15,4-2 0 16,-1-6 0-16,0-3 0 16,2-5 0-16,-5 4 0 15,4-3 0-15,-6 5 0 0,3 0 0 16,0 2 0-16,-5 1 0 16,0 3 0-16,0 6 0 15,-3 3 0-15,1 2 0 16,-3 10 0-16,0-13 0 0,0 13 0 15,0 0 0-15,0 0 0 16,0 0 0-16,0 0 0 16,0 0 0-16,0 0 0 15,0 0 0-15,0 0 0 0,0 0 0 16,-5-4-7-16,5 4-37 16,-19-12-45-16,15-1-1 15</inkml:trace>
  <inkml:trace contextRef="#ctx0" brushRef="#br0" timeOffset="9726.45">4588 10290 281 0,'0'0'8'0,"0"0"3"16,0 0 3-16,0 0 4 16,-10-8 2-16,10 8 2 15,0 0 2-15,-15-8 0 16,15 8-6-16,-7-11-4 0,7 11-1 15,0 0-4-15,-8-10-2 16,8 10-1-16,0 0-2 16,0 0-1-16,-13 0-2 15,13 0 1-15,-14 18-2 0,4-7 0 16,0 7 0-16,-2 4 1 16,-1 3 0-16,1 0-1 15,0 0 1-15,1-1-1 16,-1 1 1-16,2-5 0 15,5 2 0-15,-3-9-2 0,4-1 1 16,1-1 0-16,3-11 0 16,-2 8 1-16,2-8 0 15,0 0 0-15,2-8 1 0,3-5 0 16,5-2-2-16,-2-5 0 16,1-5 0-16,7 0 0 15,-2-4 0-15,-2 0 0 0,4-5 0 16,-4 3 0-16,1-1 0 15,-4 1 0-15,3 4 0 16,-3-3 0-16,-5 6 0 16,4 2 0-16,-4 2 0 15,1 4 0-15,-1 5 0 0,0-3 0 16,-1 7 0-16,-3 7 0 16,5-12 0-16,-5 12 0 15,0 0 0-15,0 0 0 16,0 0 0-16,0 0 0 15,0 0 0-15,0 0 0 0,0 0 0 16,0 0 0-16,0 0 0 16,0 0 0-16,0 0 0 15,0 0 0-15,0 0 0 0,9 11 0 16,-2-3 0-16,6 6 0 16,4-3 0-16,6 10 0 15,0-1 0-15,4 0 0 0,-2-1 0 16,1 1 0-16,0 0 0 15,-1-8 0-15,-5 4 0 16,-3-4 0-16,0-2 0 16,-5 0 0-16,-1-6 0 0,-11-4 0 15,15 8 0-15,-15-8 0 16,0 0 0-16,0 0 0 16,0 0 0-16,0 0 0 15,0 0 0-15,0 0 0 16,0 0 0-16,0 0 0 0,0 0 0 15,0 0 0-15,0 0 0 16,0 0-25-16,0 0-63 16,0 0-5-16</inkml:trace>
  <inkml:trace contextRef="#ctx0" brushRef="#br0" timeOffset="11477.3">633 6918 308 0,'0'0'7'0,"0"0"4"16,0 0 2-16,0 0 0 16,0 0 0-16,2-9 1 0,-2 9 0 15,0 0-1-15,10 0-6 16,-1 2-3-16,1 9-2 15,12 3-1-15,1 3 1 16,9 4 0-16,5 5 0 0,4 2-1 16,6 1 1-16,0 0-1 15,5 4 0-15,0-3 0 16,3 2 1-16,-2 3-1 16,3-2 2-16,-4-4-3 0,1 3 2 15,-4 0-1-15,-2-2 0 16,-5 0 1-16,-2-3-2 15,-2-2 0-15,-6-3 1 16,1 1-1-16,-6-4 1 0,-4-5-1 16,-2 3 1-16,-3-9 0 15,-1 1 0-15,-2-3-1 16,-5 0 1-16,1-4 0 16,-11-2 0-16,14 5 0 0,-14-5 0 15,0 0 0-15,7 5 0 16,-7-5 0-16,0 0-2 15,0 0-2-15,0 0-3 16,0 0-5-16,0 0-22 0,11 0-46 16,-11 0-3-16</inkml:trace>
  <inkml:trace contextRef="#ctx0" brushRef="#br0" timeOffset="12394.09">1460 7657 280 0,'0'0'6'0,"0"0"5"15,0 0 3-15,0 0 4 16,0 0 1-16,-6-8 3 15,6 8 1-15,0 0-1 16,0 0-4-16,0 0-5 0,0 0-4 16,0 0-3-16,0 0-1 15,0 0-2-15,0 0-2 16,0 0 0-16,6-5 0 16,1 5-1-16,3 0 1 0,2 0-1 15,6 0 0-15,0 0 1 16,-2 0-1-16,5-1 1 15,-2 1-1-15,1-4 1 16,0 4-1-16,2-3 1 16,-2 2-1-16,1 1 1 0,1 0-1 15,-5 0 0-15,3 0 0 16,-3 0 0-16,1 0 0 16,-4 0 0-16,2 0 1 0,-4 0-1 15,-2 0 1-15,2 0-1 16,-12 0 0-16,12 0 0 15,-12 0 1-15,0 0-1 16,9 0 1-16,-9 0-1 0,0 0 1 16,0 0 1-16,0 0-1 15,0 0 1-15,0 0 0 16,0 0 0-16,0 0 0 16,0 0 0-16,0 0-1 0,0 0 1 15,0 0 0-15,0 0 0 16,0 0-1-16,0 0 0 15,0-13 1-15,0 13 0 16,-9-15 0-16,0 5-2 0,-2-2 0 16,-1-6 0-16,0 1 0 15,-6-2 0-15,-1 1 0 16,1-4 0-16,-2-1 0 16,6 7 0-16,-1-2 0 0,0 3 0 15,3 3 0-15,1 2 0 16,1 2 0-16,3 1 0 15,7 7 0-15,-13-13 0 16,13 13 0-16,-12-8 0 0,12 8 0 16,0 0 0-16,-7-4 0 15,7 4 0-15,0 0-13 16,0 0-75-16,0 0-1 16</inkml:trace>
  <inkml:trace contextRef="#ctx0" brushRef="#br0" timeOffset="13310.66">617 6904 310 0,'0'0'4'0,"0"0"1"0,0 0 2 16,0 0 0-16,-9 5 1 15,9-5 0-15,-5 14 2 16,5-3 1-16,0 1-3 16,0 5-1-16,0 4-2 0,0 1 0 15,5 0-1-15,-1 3-1 16,1 0 0-16,0 0-1 15,1-4 0-15,-4-1 0 16,3-3-1-16,-3-4 0 16,1-1 1-16,-3-12 2 0,0 13 2 15,0-13 0-15,0 0-1 16,0 0 1-16,0-11 1 16,0 0-1-16,-3-3 0 0,-1-2-3 15,1-4 0-15,-3 0-1 16,4-2 1-16,-3 0-1 15,-2-1 0-15,2 3 1 16,3-1-1-16,-3 0 1 16,2 2-1-16,-2 1 1 0,0 0 0 15,3 6 0-15,-1 3-1 16,1-5 1-16,-1 8-1 0,3 6-1 16,-2-10 0-16,2 10 0 15,0 0-1-15,0 0 0 16,0 0-1-16,0 0 1 15,0 0-1-15,0 0 1 16,7 0-1-16,-7 0 1 0,18 5 0 16,-6 2 0-16,2-3 1 15,7 5-1-15,4-4 0 16,2-3 1-16,3 0-1 16,7-2 1-16,0 0 0 0,6-4 0 15,1-6-4-15,11 4-22 16,0-6-57-16,-4-8-4 15</inkml:trace>
  <inkml:trace contextRef="#ctx0" brushRef="#br0" timeOffset="30627.66">8917 4667 389 0,'0'0'4'16,"0"-10"3"-16,-6 0 2 15,-6-1 1-15,-3 3 0 0,-2-5 1 16,-8 3 0-16,-3 3 0 16,-9 4-4-16,0 8-3 15,-5 10-1-15,-3 9-1 16,3 11-1-16,-1 2 0 0,6 11 0 16,5 2 0-16,8-2 0 15,13 2 0-15,11-3 0 16,10-7-1-16,15-6 1 15,12-3 1-15,13-12-1 0,10-6 1 16,4-9-1-16,3-4-3 16,1-3-7-16,4-1-21 15,-8-8-52-15,-12-3-1 0</inkml:trace>
  <inkml:trace contextRef="#ctx0" brushRef="#br0" timeOffset="31109.87">9157 4922 385 0,'0'0'7'0,"0"0"2"0,-10-2 1 16,10 2 0-16,-7 0-1 15,7 0 1-15,-13 4 0 16,13-4 0-16,-5 20-6 0,5-10-3 16,8 0 0-16,4 5 0 15,3-8 1-15,3-2 0 16,4-2 1-16,0-3 0 15,1-3 0-15,-1-2 1 16,-2-7 0-16,-3-1 0 0,-4 1 0 16,-4-1 0-16,-6 5-1 15,-3 8 0-15,5-14-1 16,-5 14-1-16,0 0-1 0,0 18 0 16,0-1-1-16,7 6 1 15,4 3-1-15,1 7 0 16,0 3 2-16,6 7-1 15,0-3 0-15,-4 5 0 16,-1-6 0-16,-6 6 0 0,-7-3 1 16,0-4 2-16,-15 1-3 15,-9-9 0-15,-4 2 0 16,-7-8 0-16,-7-1 0 16,-12-8 0-16,6-3 0 0,-7-5 0 15,3-7 0-15,5-2 0 16,2-10 0-16,8-6 0 15,5-7 0-15,9-5 0 16,9 1-13-16,9-11-20 0,5 1-52 16,19-6-2-16</inkml:trace>
  <inkml:trace contextRef="#ctx0" brushRef="#br0" timeOffset="31343.68">9314 4509 424 0,'0'0'5'16,"0"0"2"-16,0-13 2 16,0 13 1-16,-6-14 0 0,6 14-1 15,-2-14 0-15,2 14 0 16,0 10-4-16,0 13-3 16,2 10-2-16,9 11 0 15,-1 7 1-15,5 4 0 0,0 8 0 16,-1-4-3-16,6-2-3 15,0-9-10-15,-8-5-20 16,9-8-49-16,-2-10-2 16</inkml:trace>
  <inkml:trace contextRef="#ctx0" brushRef="#br0" timeOffset="31527.28">9538 4835 406 0,'0'0'5'0,"0"0"1"0,0 0 0 15,0 0-1-15,0 0 0 16,2 7 1-16,0 4-1 16,1 1 1-16,4 3-5 15,-2 5-2-15,2 0-5 0,4 2-13 16,-2 8-43-16,4-11-15 16</inkml:trace>
  <inkml:trace contextRef="#ctx0" brushRef="#br0" timeOffset="32210.01">9723 4851 404 0,'0'0'2'15,"0"0"-1"-15,0 0 0 16,0 0 1-16,0 12-1 0,0-12 0 16,0 17 0-16,6-2 0 15,-4-3-1-15,3 3 0 16,0 2 0-16,3-4 1 15,-3-1 1-15,-5-12 1 16,12 15 2-16,-12-15 1 0,15-2-1 16,-15 2 1-16,12-20 0 15,-7 7 0-15,3-2-1 16,0 0-1-16,-4 4-3 0,4 0-1 16,-8 11-1-16,9-12 1 15,-9 12-2-15,11 0 1 16,-11 0 0-16,12 10 0 15,-2-5 0-15,4 3 1 0,2-4 0 16,3 0 0-16,4-4 0 16,2 0 0-16,-1 0 0 15,1-7 1-15,-2 0 0 16,-3-5 1-16,-3 0 0 0,-6-4 2 16,-7 4 0-16,-1-3 0 15,-3 5-1-15,-7 0 0 16,-6 6 0-16,-2 1-2 15,-3 3 0-15,1 7-2 16,0 9 0-16,-1 0 0 0,3 7 0 16,8 2 0-16,-1-4 0 15,8 10 0-15,0-9 1 16,8 0 0-16,9-10 0 0,3-1 1 16,3-9 0-16,4-4 0 15,-5-10 0-15,3-11 1 16,-1-4 0-16,-6-9 0 15,-5-2-2-15,-6-9 2 0,-7-6-1 16,-2-4 0-16,-10 2 1 16,-4 1 0-16,-4 2-1 15,1 8 1-15,-1 6-1 16,0 12 0-16,5 8-1 0,3 18-1 16,6 7-1-16,6 21-1 15,8 4-3-15,14 13-6 16,1-1-10-16,9 0-36 15,5 9-24-15,6-3-4 0</inkml:trace>
  <inkml:trace contextRef="#ctx0" brushRef="#br0" timeOffset="32628">10409 4867 407 0,'0'0'6'0,"0"0"1"16,-7-12 3-16,7 12 0 0,-13-15 1 15,8 5-1-15,1 3 1 16,-4-3-1-16,8 10-5 15,-2-7-3-15,2 7-2 16,0 0 0-16,7 4-1 0,0 3 0 16,4 6 0-16,-4-1 1 15,5 3 0-15,-1 1 0 16,-1-3-1-16,-4 1 2 16,0-4-1-16,-4 0 1 0,-2-10 0 15,0 12 0-15,0-12 0 16,0 0 0-16,-8-8 0 15,4-2 1-15,-1-1-1 16,3-7 0-16,-1 3 0 16,3-4-1-16,3-2-2 0,4 4-2 15,3 0-2-15,3-1-1 16,-1 6-1-16,3 3 0 16,-1 3-1-16,-1 3 2 0,-3 6 2 15,-3 7 3-15,-2 2 1 16,-3 3 2-16,1 6 1 15,-3-2 0-15,2 1 2 16,2-1-2-16,1-4-2 0,-1-2-7 16,8-1-26-16,6-5-44 15,-1-1-1-15</inkml:trace>
  <inkml:trace contextRef="#ctx0" brushRef="#br0" timeOffset="33178.89">10927 4768 432 0,'0'0'3'16,"-10"-2"3"-16,-3 2 1 16,-4 0-1-16,-1 0 2 15,-9 5 1-15,2 0-1 0,-5 5 0 16,6 5-3-16,1 0-2 16,5 3-1-16,9-1-1 15,4-1-1-15,7 2 0 16,10-6 0-16,9-5-1 0,4-1-1 15,7-6 0-15,3-6 0 16,-1-3-1-16,-2-6 1 16,-2-5 1-16,-7-2-1 15,-4 0 0-15,-8-3 1 0,-6 5 1 16,-5 6 0-16,-3 0-1 16,-6 10 0-16,-7 1 0 15,4 6 1-15,4 9 0 0,-2 3 0 16,3 0 0-16,2 5 0 15,5-4 0-15,3 2 0 16,6-5 1-16,7-4-1 16,1 1 1-16,5-10-1 15,3 0 1-15,5-10 0 0,2-2 1 16,1-7 0-16,1-4 0 16,-4-9 2-16,2-5-1 15,-7-8 2-15,-3-8-1 16,-4-5 0-16,-9-4 0 0,-4-3-4 15,-5 0 0-15,-7 4 0 16,-7 6 0-16,-4 11 0 16,-5 11 0-16,-1 19 0 0,-1 12 0 15,2 14 0-15,6 20 0 16,5 14-3-16,9 12 2 16,6 13-2-16,9 1-3 15,10 8-9-15,6-5-20 0,9-9-48 16,8-7-1-16</inkml:trace>
  <inkml:trace contextRef="#ctx0" brushRef="#br0" timeOffset="33293.49">11550 4719 470 0,'0'0'3'16,"-5"-3"0"-16,5 3 0 0,-12 0-1 16,12 0 0-16,-18-2-12 15,18 2-68-15,0 0-3 16</inkml:trace>
  <inkml:trace contextRef="#ctx0" brushRef="#br0" timeOffset="73478.77">1189 4236 462 0,'0'0'4'0,"3"-10"1"0,-3 10 3 16,0-15 0-16,0 15 1 16,0-15 0-16,0 15-3 15,-11-7-6-15,1 7 0 0,-4 9 0 16,1 9 0-16,-2 2 0 16,1 3 0-16,6 3 0 15,-2 2 0-15,10-1 0 16,0-6 0-16,5 2 0 0,7-5 0 15,8-3 0-15,5-3 0 16,5-5 0-16,2 4 0 16,3-7 0-16,2 2 0 15,-5-2 0-15,-2 1 0 16,0 2 0-16,-10 2 0 0,-5 0 0 16,-8 6 0-16,-7 0 0 15,-5 2 0-15,-9 4 0 16,-9-4 0-16,-7-1 0 0,-2 2 0 15,-5-8 0-15,0-1 0 16,2-9-28-16,-5-6-59 16,12-12-4-16</inkml:trace>
  <inkml:trace contextRef="#ctx0" brushRef="#br0" timeOffset="73644.17">1127 4231 444 0,'0'0'4'16,"0"0"3"-16,0 0 0 15,12-13 0-15,-5 8 0 0,6-5 1 16,2 0-1-16,5-1 1 16,5-2-4-16,0 1-5 15,6-6-6-15,5 6-8 16,-6-6-13-16,-3 1-55 0,0 3-3 16</inkml:trace>
  <inkml:trace contextRef="#ctx0" brushRef="#br0" timeOffset="74011.7">1268 3887 380 0,'0'0'9'0,"-19"-3"0"16,-4 3 2-16,-4 0 1 0,-10 8 1 16,-11 7-1-16,-6 6 1 15,-8 10 1-15,0 8-9 16,7 11-1-16,0 9-1 16,13 7-2-16,7 12 1 15,15 6-1-15,13 5 1 0,14 3-1 16,18-3 0-16,12-5 0 15,13-7 1-15,9-9-1 16,12-17 0-16,3-14 0 0,8-15 0 16,-3-17 1-16,3-12 0 15,-2-21 0-15,-6-13 1 16,-2-15-1-16,-7-13-2 16,-6-18 0-16,-16-7 0 0,-8-14 0 15,-21-6 0-15,-14-5 0 16,-12 6 0-16,-25 6 0 15,-15 15 0-15,-18 17 0 16,-12 26 0-16,-13 22 0 16,-6 27 0-16,-4 25 0 0,6 25 0 15,2 4-10-15,15 22-78 16,10 9-3-16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7:03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6983 12854 192 0,'15'-10'3'15,"12"-7"2"-15,18-5 4 16,7-5 3-16,21-11 5 16,10-1 1-16,26-6 3 0,21-8-1 15,7 4-2-15,2 3-1 16,20 2-3-16,8-2-4 15,6 6-3-15,19 1-2 16,-3 7-2-16,0 4-1 0,7 14 0 16,3 7 0-16,-8 7-1 15,-2 8 0-15,0 13 1 16,-8 11 0-16,-2 5 0 0,3 8 0 16,-14 1-1-16,-1 7 0 15,-1 6 1-15,-2 3-2 16,-12 8 1-16,-6 4 0 15,-14 8-1-15,-10 2-1 0,-10 10 1 16,-13 3 0-16,-17 7 0 16,-17 10 0-16,-15-1 0 15,-15 6 0-15,-19 6 1 16,-13 0 1-16,-15 5-1 0,-21-2 1 16,-9-1 1-16,-15-1-1 15,-13-1 0-15,-11-4-1 16,-16-1 1-16,-8-3-1 15,-12-6 0-15,-12-1 0 0,-12-4 0 16,-11 0 0-16,-12-6-1 16,-10-6 1-16,-6-4-1 15,-7-7 0-15,-10-3 1 0,-7-11-2 16,-4-5 1-16,-1-7 1 16,-8-7-1-16,6-10 1 15,-4-8-1-15,4-7 1 16,4-10 0-16,3-8 1 15,8-13-3-15,10-13 1 16,7-11 0-16,9-12 0 0,11-14 0 16,12-12 0-16,14-11 1 15,15-13-1-15,10-9 3 16,16-6 0-16,7-12 2 0,21-9 0 16,11-6 0-16,16-7 0 15,14-10-1-15,16-6 0 16,12-6-1-16,23-3-1 15,17-3-3-15,11 1-1 0,22-1 2 16,18 4 0-16,19 1 0 16,14 11 0-16,18 2 0 15,14 6 1-15,16 11 0 16,7 11-2-16,21 19-15 0,2 15-60 16,6 12-2-16</inkml:trace>
  <inkml:trace contextRef="#ctx0" brushRef="#br0" timeOffset="4032.13">13012 11132 308 0,'0'0'4'0,"0"0"-1"0,0 0-1 16,0 0-1-16,0 0 0 16,0 0 1-16,0 0 1 15,9 0 1-15,6 0-4 0,10 3 1 16,7-1 2-16,13 4 2 15,9-4-1-15,14-2 0 16,11 0-1-16,10 0 0 16,13 0 0-16,17-5-1 0,11-3 0 15,4 4-1-15,23-6 0 16,4-2 0-16,18 1 0 16,2-2 0-16,18 2 1 15,3 1-2-15,11 0 0 0,8 0 0 16,-2 2 1-16,4-4-1 15,-1 5 0-15,1-1 0 16,-9 1 2-16,-2 2-1 16,-14 0 1-16,-14 3 0 15,-11 2 0-15,-8 0 1 0,-21 0 0 16,-10 2 2-16,-22 1-3 16,-20 4 0-16,-20-5-1 15,-10 0-4-15,-23 3-10 0,-16 8-35 16,-13-10-22-16,-10-3-6 15</inkml:trace>
  <inkml:trace contextRef="#ctx0" brushRef="#br0" timeOffset="4752.8">13217 12516 252 0,'0'0'7'0,"0"0"4"15,-10 0 2-15,10 0 1 16,0 0 0-16,0 0 1 16,0 0 0-16,10-8 1 15,10 5-7-15,5 1-2 0,12 2-2 16,8 0-2-16,12 0 1 15,11 0-1-15,20 0 0 16,9 0-1-16,15 0 0 16,13 0 0-16,9 0 0 15,17-3-1-15,11-2 0 0,14-3 0 16,10 1 0-16,9-3 0 16,3-2 0-16,13 1 0 15,8 3 0-15,8-3 0 16,6 1 0-16,1 3 0 0,-1-1-1 15,-2-2 1-15,-5 3-1 16,-10 2 1-16,-7 0-1 16,-25 0 0-16,-16 3 0 15,-16-3 0-15,-19 0-2 0,-20-1-3 16,-21 2-4-16,-19-1-10 16,-19 5-37-16,-20-7-18 15</inkml:trace>
  <inkml:trace contextRef="#ctx0" brushRef="#br0" timeOffset="5884.84">13888 11472 69 0,'0'0'7'0,"0"0"5"16,0 0 7-16,0 0 0 16,0 0 3-16,0 0 1 15,12 0 2-15,-12 0 0 0,11 0-4 16,-11 0-4-16,22 2-4 16,-8 0-1-16,9 1-1 15,6 0-2-15,7-1-1 16,3-2-1-16,12 0-1 0,6 0-2 15,12 0 0-15,3-5-1 16,8 2-1-16,7-1 0 16,5 0 0-16,5-2-1 15,7 3 1-15,8-5-1 0,-3 7 0 16,5-5 0-16,6 5 0 16,-1-2-1-16,3 0 0 15,4 0 0-15,1 2 0 16,-3 1 0-16,0-3-1 0,1-1 0 15,-6 3-1-15,0-2 0 16,-10 1 0-16,-6 0 1 16,-2 2-1-16,-9-3 0 15,-7 0 0-15,-4 3 1 0,-10-2-1 16,-9 0 1-16,-8 2 0 16,-2-3 0-16,-15 1 0 15,1-1 1-15,-11 3 1 16,-7-5-1-16,-5 3 1 0,0-1 0 15,-15 3 0-15,14-3 0 16,-14 3 0-16,0 0-1 16,0 0 0-16,0 0 0 15,0 0-1-15,0 0 0 0,0 0-1 16,0 0-2-16,11 0-22 16,-11 0-38-16,0 0-2 15</inkml:trace>
  <inkml:trace contextRef="#ctx0" brushRef="#br0" timeOffset="7132.1">13950 11551 195 0,'0'0'2'16,"0"0"3"-16,-7-7 2 15,7 7 3-15,-13-5 0 16,3 5 4-16,-4-2 0 0,1 2 0 16,-1 0-1-16,0 2-2 15,-2 5-4-15,0-2-1 16,-1 6-2-16,4 0-3 15,1 2-2-15,0 2 0 16,2 9 0-16,0-4 0 0,1 5-1 16,0 0 1-16,4 2-1 15,1-2 1-15,-1 2 0 0,2-5 0 16,3 1 1-16,0-3-1 16,5-1 2-16,2-1 1 15,1 2 0-15,2-8 1 16,2 2 1-16,4-1 0 0,3-3 2 15,6 0-2-15,2 0 0 16,3 0-1-16,3-1 0 16,1 1-1-16,3-3-1 0,-2 4 1 15,5-4-2-15,-7 0 1 16,4-1 0-16,5 1 0 16,-2-2 1-16,4-2-1 15,2 2 0-15,5-5 0 16,2 1 1-16,4-1-1 15,3 0 0-15,2 0 0 0,5 0 0 16,-1 0 0-16,6-1 0 16,1 1 0-16,1 0 0 15,6 0 0-15,-4 0 0 0,4 0-1 16,3 0 1-16,-4 0-1 16,5 0 0-16,-1 0 1 15,0 0-1-15,5 0 0 16,-1-5 0-16,2 2 2 0,1-2-2 15,-1 0 0-15,1 0 0 16,-2 0 0-16,0 0 0 16,-1 0 0-16,-5-1 0 15,-3-2 0-15,-4 2 0 0,-3-1 0 16,-5 3 0-16,-9-4 0 16,-2 3 0-16,-3 0 0 15,-11 2-2-15,0 1 2 16,-10 0 0-16,-7-1 0 0,0 3 0 15,-10-2 2-15,-5 2-1 16,-10 0 2-16,10-3-1 16,-10 3-2-16,0 0 0 15,0 0-2-15,0 0-2 0,0 0-4 16,0-10-10-16,0 10-25 16,-3-7-26-16,3 7-3 15</inkml:trace>
  <inkml:trace contextRef="#ctx0" brushRef="#br0" timeOffset="7632">17101 11408 246 0,'0'0'3'15,"0"0"0"-15,0 0 5 16,0 0 4-16,0 4 4 15,0-4 2-15,15 10 2 0,-5 1-1 16,3-4 1-16,3 3-2 16,9 2-5-16,3 2-3 15,-1 4-4-15,3 0-2 16,2-2-1-16,1 4-1 0,-6 0-2 16,-2 3 1-16,-3-3-1 15,-7 4 0-15,-3-1 0 16,-5 2 0-16,-7 0 1 0,0-4-1 15,-12 7 1 1,-3-9 1-16,-9 6-1 0,-3-3 0 16,-8-2-1-16,-8 3 0 15,-1-3-2-15,-11-3 0 0,0 0-5 16,-7-4-10-16,5-6-39 16,-6 6-17-16,7-6-4 15</inkml:trace>
  <inkml:trace contextRef="#ctx0" brushRef="#br0" timeOffset="8682.79">14969 11531 287 0,'0'0'8'0,"0"0"3"15,0 0 4-15,0 0 3 16,0 0 2-16,0 0 2 0,0 0 2 16,0 0-2-16,0 0-7 15,0 0-4-15,0 0-5 16,5 8-1-16,-5 6-5 15,0 9-1-15,6 4 0 0,-4 9 0 16,3-3 0-16,2 7 1 16,-2 2 1-16,0-2-1 15,3-3 1-15,-3-4-1 0,-3-4 1 16,-2-2-1-16,0-4-2 16,0-4-1-16,-7 2-2 15,-1-10-1-15,3-1-3 16,5-10-5-16,-15 15-6 15,5-12-19-15,0-3-36 0,10 0-3 16</inkml:trace>
  <inkml:trace contextRef="#ctx0" brushRef="#br0" timeOffset="9632.24">14824 11512 127 0,'0'0'7'0,"0"0"5"15,13-11 4-15,-5 11 3 16,5-2 4-16,5 0 2 15,3-1-1-15,9 3 2 0,-3 0-6 16,11 3-6-16,3-1-2 16,5 0-4-16,9-2-3 15,-2 0-1-15,10 0 0 16,1 0-2-16,9-4 0 16,-2-4 0-16,-1 6 0 0,5-6-1 15,-3 3 0-15,-5 3 0 16,-4-2-1-16,-2 0 0 15,-6 2 0-15,-12 2-1 16,-4 0 1-16,-12 0-1 0,-7 0 0 16,-5 0 1-16,-5 0 1 15,-10 0 1-15,0 0 1 16,0 0 2-16,0 0 2 16,0 0-1-16,0 0 1 0,0 0 0 15,0 0-1-15,0 0 0 16,0 0 0-16,0 0-1 15,0 0 0-15,0 0-1 0,0 0 1 16,0 0-1-16,0 0-1 16,0 0 0-16,0 0-1 15,0 0-1-15,0 0 0 16,0 0 0-16,0 0-2 0,0 0 0 16,0 0-1-16,0 0 0 15,0 7-1-15,0-7 1 16,0 18 0-16,0-4 0 15,0 4 1-15,0 7 1 16,2 7 0-16,0 0 0 0,1 5 0 16,-3 3 1-16,2 0-1 15,1-1 0-15,-3 0 0 16,0-5 1-16,0-3-1 16,0-3 0-16,0-2 0 0,0-3 0 15,0-3 0-15,0-2 0 16,0-7-1-16,0 3-1 15,0-6 1-15,0-8 0 16,0 10-1-16,0-10 1 0,0 0-1 16,0 0 1-16,-10 3 1 15,10-3 0-15,-12-5 0 16,1 0 0-16,-1 0 1 0,-2 0-1 16,-6-3 0-16,2 1-1 15,-8 0 1-15,0 3 0 16,-8-4-1-16,-9 3 0 0,-6 1 0 15,-6 4 1-15,-7 0-1 16,-8 0 0-16,-5 6 1 16,-5 2 0-16,2 2 0 15,-2 0 0-15,6-2 0 16,4 3-1-16,6-6-11 0,4 8-58 16,15-3-2-16</inkml:trace>
  <inkml:trace contextRef="#ctx0" brushRef="#br0" timeOffset="11365.52">16152 11697 227 0,'0'0'8'0,"0"0"4"16,0 0 5-16,0 0 2 16,0 0 3-16,0 0 3 15,0 0 0-15,0 0 4 0,0 0-9 16,0 0-4-16,7 0-5 16,-7 0-2-16,0 0-3 15,0 0-3-15,10 3 0 16,-3-2-1-16,9 3 0 0,0-1 0 15,10-3 1-15,1 0 0 16,8 0 1-16,2 0 0 16,6 0-2-16,-3-7 0 15,2 3 0-15,-3 0 0 0,-4-2 0 16,-3 2-1-16,-4 1 0 16,-3 1-1-16,-8-1 1 15,-4 3-1-15,-6-3 0 16,-7 3 1-16,9 0-1 15,-9 0 1-15,0 0 0 0,0 0 0 16,0 0 0-16,0 0-1 16,0 0-2-16,0 0-2 15,0 0-8-15,0 0-11 0,-4-2-49 16,4 2-8-16</inkml:trace>
  <inkml:trace contextRef="#ctx0" brushRef="#br0" timeOffset="11683.86">16544 11537 393 0,'0'0'6'0,"0"0"1"0,0 0 2 15,-10 0 1-15,10 0-1 16,0 0 1-16,0 0-1 15,0 0 0-15,0 0-4 0,5 9-2 16,8-7-2-16,2 3 0 16,5 0-1-16,2 3 2 15,-2-1-1-15,0-2 0 0,-1 3 0 16,-4 3 0-16,-7 3 0 16,-6 0 1-16,-4 4-1 15,-15-3 1-15,-6 5-1 16,-6-1 0-16,-6-1-4 15,-3-4-8-15,1 0-35 0,5-3-34 16,-1-6-1-16</inkml:trace>
  <inkml:trace contextRef="#ctx0" brushRef="#br0" timeOffset="12332.84">14566 11737 278 0,'0'0'6'15,"0"0"6"-15,0 0 2 0,0 0 3 16,-12 0-1-16,12 0 1 16,0 0 2-16,0 0 1 15,0 0-5-15,8 0-4 16,6 2-3-16,1-2-1 0,6 0 0 16,5 4-1-16,4-4 0 15,2 0-1-15,2 1-2 16,-8-1-1-16,-1 0 0 15,0 3 0-15,-7-3-4 0,-9 0-8 16,-1 2-16-16,-8-2-51 16,0 0-1-16</inkml:trace>
  <inkml:trace contextRef="#ctx0" brushRef="#br0" timeOffset="12648.46">14633 11670 440 0,'0'0'6'0,"0"0"0"0,0 0 2 15,0 0 0-15,0 0 0 16,0 0 0-16,0 0 0 16,0 0 0-16,0 5-6 0,0-5 0 15,-7 18-2-15,0-10 0 16,0 3 1-16,-2 3 0 15,-3 3 0-15,-1-3-1 16,-3-2 1-16,-2-3-1 0,8 0 0 16,1-2-1-16,-2-5-1 15,11-2 1-15,0 0 0 16,6 10 0-16,13-7 0 16,13 2-1-16,5-3-7 0,21-17-53 15,4 23-19-15,5 2-2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46:36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11202 3751 273 0,'0'0'9'0,"0"0"2"0,0 0 4 15,0 0 2-15,0 0 1 16,0-10 1-16,0 10 2 16,0 0-2-16,0 0-8 0,0 0-4 15,0 0-2-15,0 0-3 16,0 7-1-16,0 8-1 15,0 7-1-15,0 6 0 16,3 8 1-16,2 11 0 0,2 5 1 16,3 10-1-16,-5 10 0 15,5 5 0-15,5 10 0 16,-5 3-1-16,2 8 2 16,6 10-1-16,-4 7 0 0,6 6-1 15,5 5 1-15,-2 13 1 16,1 4 0-16,1 12 0 15,3 6 0-15,-3 7 0 16,7 10 0-16,-5 8 0 0,3 8 1 16,2 1-2-16,-2 13 0 15,3 8 0-15,1 4 0 16,1 8-1-16,-1 5 2 16,1 13 0-16,-3 2 1 0,2 11-1 15,0 4 0-15,-1 6 1 16,-1 5 0-16,2 5-1 15,-1 4 0-15,-3 4-1 0,4 8 0 16,1-1 1-16,0 6 0 16,-3 3 1-16,-2 3-1 15,2 9 1-15,0-5-1 16,-2 2 0-16,0 0 0 16,-5-2-2-16,2-6 1 0,-2-4-1 15,5-10 1-15,-5-11-1 16,-2-8-1-16,8-17 1 15,-1-18 0-15,-3-17-2 16,1-19-2-16,-3-19 0 0,0-21-1 16,-6-18-1-16,1-17 0 15,-8-24 0-15,1-14 0 16,-2-16-1-16,1-11 1 16,-5-9-6-16,-4-13-10 0,-8-8-46 15,3-5-4-15</inkml:trace>
  <inkml:trace contextRef="#ctx0" brushRef="#br0" timeOffset="5683.41">833 4392 401 0,'0'0'5'16,"0"0"3"-16,0-13 1 0,0 13 1 16,-2-12 0-16,2 12-1 15,-17 0 0-15,4 4 0 16,-4 17-5-16,-1 8-4 16,1 16-1-16,2 7 1 0,3 8-1 15,-1 4 1-15,6 5 0 16,7-4 0-16,0-6 0 15,10-9 0-15,7-7 1 16,3-14-1-16,5-7 0 16,2-12 1-16,3-8 1 0,0-7 1 15,-3-14 1-15,-4-6 1 16,-4-6 0-16,-6-2-1 16,-8-7 1-16,-5 3-2 15,-12 2-1-15,-8 8-1 0,-5 4-2 16,-8 11 0-16,-4 10 0 15,0 4-2-15,-2 10-3 16,6 11-5-16,3-3-11 0,8-8-47 16,7 5-16-16</inkml:trace>
  <inkml:trace contextRef="#ctx0" brushRef="#br0" timeOffset="6116.41">876 3985 385 0,'0'0'5'0,"-18"-4"1"16,-2-1 2-16,-4 5-1 15,-12 0 1-15,-5 12 0 0,-6 10 0 16,-8 10-1-16,3 15-3 16,1 18-2-16,10 17-1 15,6 10-1-15,5 12 1 0,10 6 0 16,10 2 0-16,13 2 0 15,12-4 0-15,11-7 0 16,10-13-1-16,8-8 1 16,14-16 0-16,1-13-1 0,11-12 2 15,-1-16-1-15,6-15 2 16,-6-10 0-16,6-20 0 16,-3-12 0-16,-7-20 1 15,-5-13 1-15,-6-13-1 0,-7-17-1 16,-10-11 1-16,-9-13 0 15,-13-5-1-15,-15-5 1 16,-13 5 0-16,-17 11 0 16,-19 11-4-16,-13 16 0 15,-16 23 0-15,-11 21 0 0,-3 25 0 16,-10 17 0-16,3 20 0 16,0 17-7-16,14 14-16 15,10 17-62-15,15 1-4 16</inkml:trace>
  <inkml:trace contextRef="#ctx0" brushRef="#br0" timeOffset="6949.92">12097 4384 419 0,'0'0'6'0,"0"0"2"16,0 0 1-16,-5-10 0 0,5 10 0 16,0 0 1-16,0 0-1 15,0 0 1-15,0 0-4 16,10-3-3-16,7 3 1 0,7 0-1 15,6-4 1-15,6-2-2 16,3-1-2-16,6-2 0 16,-2-1 0-16,-4 0 0 15,-7 2 0-15,-7 4 0 0,-8 4 0 16,-7 7 0-16,-10 9 0 16,-10 8 0-16,-4 8 0 15,-6 5 0-15,-2 7 0 16,-1 1 0-16,-2 3 0 0,3-3 0 15,5 1 0-15,1-4 0 16,9-5 0-16,0-10-13 16,7-12-45-16,0 3-28 15,2-8-1-15</inkml:trace>
  <inkml:trace contextRef="#ctx0" brushRef="#br0" timeOffset="7351.65">12422 4063 388 0,'0'0'4'0,"-17"-8"2"0,-3 3 1 16,-8 0 1-16,-9 2 1 15,-2 3 0-15,-11 0-1 16,-4 13 1-16,-4 11-4 0,1 14-2 16,2 11-1-16,5 16 0 15,6 11-2-15,7 11 1 16,9 7 0-16,11 3 1 15,12 2-1-15,14-5 0 0,16-7 0 16,15-10 0-16,12-10 1 16,10-13-1-16,9-12 1 15,3-15 0-15,2-11 0 16,7-16 1-16,-1-13 1 0,-1-17 1 16,-3-14 0-16,-9-19-1 15,1-7 1-15,-13-20 0 16,-9-12-2-16,-14-14-3 15,-14-8 0-15,-18-5 0 0,-14 3 0 16,-23 6 0-16,-17 12 0 16,-20 27 0-16,-18 18 0 15,-14 36 0-15,-17 30 0 16,-11 36 0-16,-10 23 0 0,11 37-2 16,9 15-84-16,12 15-2 15</inkml:trace>
  <inkml:trace contextRef="#ctx0" brushRef="#br0" timeOffset="30749.62">2346 4496 330 0,'0'0'7'0,"-2"-10"3"15,-5 2 1-15,0-2 3 16,-6 1 0-16,-4-2-1 16,-4 2 1-16,-6 2 1 15,-5 7-7-15,-5 0-2 0,-5 15-2 16,-6 4-2-16,0 8 0 16,-1 8 0-16,4 7-2 15,3-1 1-15,3 9-1 16,9-2 0-16,7 2-1 15,11-3 0-15,12-5 1 0,5-4 0 16,15-2 0-16,13-9 0 16,6-4 1-16,10-6 1 15,6-9 0-15,2-7 1 16,3-1 0-16,-3-4 0 0,1-4-1 16,-12-1-4-16,0-4-6 15,-14 3-17-15,-5 0-54 16,-5 2-3-16</inkml:trace>
  <inkml:trace contextRef="#ctx0" brushRef="#br0" timeOffset="31666.63">2705 4788 425 0,'0'0'5'0,"0"0"-1"0,0-10 2 15,0 10 0-15,-12-12 1 16,-1 5-1-16,-2 1 0 16,-3 4 0-16,-2 2-4 0,-4 2 0 15,-1 6-2-15,2 4 0 16,1 3-1-16,5 3 0 15,1-1 0-15,9 0 0 0,7 0 0 16,0-1 0-16,10-7 0 16,8-1 1-16,4-6 0 15,0-2 1-15,3-7 1 16,-2-3 0-16,-3-2 0 16,-1-6 1-16,-6 1-1 0,-3-1 0 15,-3 4 0-15,-5 2-1 16,-2 1-1-16,0 11 0 15,0 0 0-15,0 0-1 16,0 0 1-16,0 13 0 0,5-1-1 16,6 3-2-16,-2 0-1 15,7-3-3-15,1-1-3 16,0-5-1-16,3 2 1 16,-2-8-2-16,-2 0 2 15,0-8 2-15,-4 2 4 0,-6-7 5 16,-2 1 3-16,-4-1 4 15,0-2 1-15,-8 1 0 0,3 1 1 16,-4 3-1-16,6 0 0 16,3 10-4-16,-9-12-2 15,9 12-2-15,0 0-1 16,0 0 1-16,9 4-2 16,3 10 1-16,6 0-1 0,-4 3 1 15,2 4 1-15,-2 0 0 16,0 0 0-16,-6 1-2 15,0 0 1-15,-5-7 0 16,-1-1 0-16,-2 1 1 0,0-5 0 16,0-10 0-16,-13 3 1 15,13-3-1-15,-11-5 1 16,5-8-1-16,1-7 0 16,5 1-1-16,0-11-2 0,3-5 0 15,8-7-1-15,3 1 0 16,4-7 1-16,1 2 0 15,1 0 1-15,-4 5 1 0,-4 3 2 16,-3 6 2-16,-2 9 0 16,-3 7 0-16,-4 6-2 15,0 10-1-15,0 0 0 16,0 7-1-16,5 12-2 16,4 9 0-16,7 5 0 0,1 6 0 15,5 8 2-15,1 2-2 16,-2-2-5-16,5-2-5 15,-6-5-13-15,-8-6-55 16,3-4-2-16</inkml:trace>
  <inkml:trace contextRef="#ctx0" brushRef="#br0" timeOffset="31816">3059 4810 415 0,'0'0'5'15,"0"0"2"-15,0 0 1 0,-2-12-2 16,2 2 1-16,2 0-1 15,4 0 0-15,1-1 0 16,8-3-4-16,7 5-10 16,-1-6-18-16,9 10-55 0,4 2 0 15</inkml:trace>
  <inkml:trace contextRef="#ctx0" brushRef="#br0" timeOffset="32482.77">3353 4748 399 0,'0'0'5'16,"0"0"0"-16,0 0 1 15,0 0-3-15,0 0-1 0,0 0 0 16,0 0 0-16,5 13 1 16,-5-13-3-16,18 5-1 15,-6-5-1-15,6 0 3 16,-2-3 3-16,5 1 0 15,-1-8 1-15,-2-2 0 0,1-4 0 16,-5 4 0-16,-7 0 0 16,-1 2-1-16,-6 10 0 15,-2-15-2-15,-9 15-1 0,-3 5-1 16,-5 5-1-16,3 8 1 16,-2-2-1-16,2 8-1 15,3 0 0-15,3-2 1 16,8 1-1-16,2-5 1 15,7-1 0-15,11-11-1 0,8 2-3 16,4-8-2-16,10 0-6 16,2-10-9-16,8-5-17 15,-3-2-21-15,5-5-10 0,-5-8 9 16,-2 2 33-16,-8 4 26 16,-9 4 14-16,-5 0 13 15,-14 2 20-15,-2 6 20 16,-7 12 4-16,-16-10-11 0,0 10-29 15,-3 0-17-15,-1 0-8 16,2 3-2-16,1 2-2 16,-1 2-1-16,6 3-1 15,1 0 0-15,7 0-1 16,1 3 0-16,3-3 1 0,7-1 1 16,7 4 0-16,2-1 1 15,5 0 1-15,1-2 1 16,1 0 0-16,-2 1 0 15,2 1 0-15,-3-5-2 0,-5 0 0 16,-6 0 1-16,-9-7 0 16,0 17 0-16,0-17 0 15,-16 14 0-15,-5-7-1 16,-4 3-2-16,1-2-5 0,-6-3-10 16,5-5-61-16,0 0-2 15</inkml:trace>
  <inkml:trace contextRef="#ctx0" brushRef="#br0" timeOffset="32650.49">4089 4657 307 0,'0'0'1'16,"0"0"1"-16,2 7 0 0,-2-7 2 15,10 18 2-15,-10-18-2 16,17 22-16-16,0-7-49 15,-4 0-5-15</inkml:trace>
  <inkml:trace contextRef="#ctx0" brushRef="#br0" timeOffset="33182.42">4409 4661 412 0,'0'0'3'15,"0"0"1"-15,-10 0-1 0,1 0 1 16,-5 0-1-16,0 6 0 15,-1-1 0-15,-5 2 0 16,5 3-5-16,1 0-1 16,5 2 0-16,5-1 0 0,4 1 2 15,2-5 0-15,9 0 0 16,3-7 1-16,6 0 0 16,-3 0 3-16,3-7 0 0,1-2 1 15,-7-4-2-15,-1 1 1 16,-3-1 0-16,-3 5-2 15,-7 8-2-15,9-14-1 16,-9 14 0-16,0 0-3 16,0 7-1-16,0-7-1 0,4 23-2 15,-2-14 3-15,5 9 1 16,5-4 0-16,1-4 1 16,4 3 0-16,1-8 3 15,4-3 1-15,-2-2 2 0,3-2-1 16,-7-8 1-16,5-3 1 15,-6-1 1-15,0-4 1 16,-3 4 1-16,-4 1 2 16,-3 1-1-16,-1 2-2 0,-4 10 0 15,5-10-4-15,-5 10 0 16,0 0-2-16,0 0-1 16,3 7-2-16,1 3-1 0,-1 5 1 15,3 0 3-15,-2 4 3 16,4 1-1-16,-4 0 0 15,4-2 0-15,-1 2 2 16,3-4-2-16,2 1-31 16,6-11-44-16,7-6-4 15</inkml:trace>
  <inkml:trace contextRef="#ctx0" brushRef="#br0" timeOffset="34149.1">4618 4803 421 0,'0'0'5'15,"0"0"2"-15,0 0-1 16,0 0 1-16,0 0-1 15,0 0-1-15,-8-7-2 0,8 7 1 16,0 0-6-16,0 0-1 16,0 5-1-16,0-5 1 15,3 8 0-15,-3-8 2 16,5 8 0-16,-5-8 2 0,0 0 1 16,9 11 3-16,-9-11 1 15,0 0 1-15,0 0 1 16,9-11 0-16,-2 3-1 0,-2-8 0 15,4-4-1-15,-1 4-2 16,4-5-1-16,-2 1-3 16,1 6 0-16,-2 1 0 15,1 6 0-15,2 4-2 0,3 6 1 16,1 7 0-16,-2 5 1 16,9 0 0-16,4 6 0 15,3 2 0-15,10 2-8 16,-3 7-48-16,17-15-28 15,13-2-2-15</inkml:trace>
  <inkml:trace contextRef="#ctx0" brushRef="#br0" timeOffset="36256.51">628 11353 255 0,'0'0'4'0,"-16"3"2"16,4-3-1-16,-2 0 0 0,1 0 2 16,-5 0-2-16,1 0 3 15,-1 0 0-15,9 0-4 16,9 0-2-16,-13-3-1 16,13 3 1-16,0 0-1 0,18-7 0 15,2 0 0-15,12-6-1 16,10-2 0-16,12-5 1 15,9-5 0-15,11-4 0 16,11-9 4-16,7-4-2 0,7-5-1 16,8-5 2-16,4-5-1 15,9 0 0-15,-3-5 2 16,7 0 0-16,0-2 0 16,-2 4 0-16,2 1 2 0,-12 2 0 15,-8 1 0-15,-4 8 1 16,-6 1-3-16,-14 7 1 15,-13 8-2-15,-10 7-1 16,-13 3-1-16,-9 9 1 16,-8 3 1-16,-11 4-1 0,-7 3 0 15,-9 3 0-15,0 0-1 16,0 0 0-16,0 0-3 16,0 0-2-16,0 0-5 0,-9 3-7 15,2-3-10-15,-2 0-29 16,9 0-25-16,-16 1-5 15</inkml:trace>
  <inkml:trace contextRef="#ctx0" brushRef="#br0" timeOffset="36666.44">2652 10028 258 0,'0'0'4'0,"0"0"1"0,0 0 1 16,-10 7 4-16,10-7-1 15,-9 15 2-15,6-6 0 16,3 1 4-16,0-10-3 0,15 15-1 15,5-12-1-15,4-3 0 16,12 0-2-16,2-5 1 16,8-5-3-16,4 0-2 0,-4 1-1 15,4 1 0-15,-8 3 0 16,-4 5 0-16,-10 0 1 16,-10 15-1-16,-6 5 1 15,-12 5 0-15,-12 14 1 0,-14 5-1 16,-12 11 0-16,-6 7-1 15,-8 2 0-15,-3 4-5 16,0-4-10-16,7 0-65 16,12-9 0-16</inkml:trace>
  <inkml:trace contextRef="#ctx0" brushRef="#br0" timeOffset="38033.56">754 10875 311 0,'0'0'4'16,"0"0"2"-16,-13 0 0 0,13 0-1 15,-9 0 1-15,-1 1 0 16,0 10 1-16,-2 2 0 16,-2 5-4-16,0 6 1 0,-6 5 0 15,-4 6 0-15,-6 0 0 16,0 5 0-16,-8-1 1 15,1 0 1-15,0-5 0 16,-3-3 0-16,2-6 0 0,9-3 0 16,5-4-1-16,1-11-1 15,7 3-2-15,16-10-1 16,0 0 0-16,4 10-1 16,17-10-1-16,12 0 1 0,12 2 1 15,17 1 1-15,12-2 0 16,18 3-4-16,13 1-9 15,6 11-52-15,16-6-11 16</inkml:trace>
  <inkml:trace contextRef="#ctx0" brushRef="#br0" timeOffset="39049.81">7103 9260 274 0,'0'0'8'0,"0"0"3"16,-13-9 4-16,13 9 1 0,-12-8 1 15,12 8 1-15,-16-11 0 16,16 11-2-16,-9-7-8 16,9 7-3-16,13 5-2 0,6 8-2 15,8 4-2-15,13 5 0 16,6 5 2-16,20 2 1 15,6 9 0-15,10-1 0 16,12 3-1-16,3 0 0 0,2-1 0 16,4 5 0-16,1-3 0 15,1 3-1-15,1 1 0 16,-9-6 0-16,-5 3 1 16,-3-7-1-16,-6 2-1 0,-7-4 1 15,-6-4 0-15,-13-7 0 16,-7 0-1-16,-8-5-1 15,-8 0-4-15,-5-4-7 16,-5-3-12-16,-11-4-26 16,-1-4-25-16,-12-2-4 0</inkml:trace>
  <inkml:trace contextRef="#ctx0" brushRef="#br0" timeOffset="39433.33">8703 9793 370 0,'0'0'5'0,"0"0"3"15,0 0 1-15,0 0 0 16,-2-8 0-16,2 8-2 16,0 0 0-16,0 0 1 15,0 0-5-15,4 9 0 0,3 4-5 16,3 2 2-16,8 7 0 15,2-2 2-15,10 4-2 16,-1 0 1-16,7-3-1 16,-2 4 1-16,1-2-1 0,-3-4 0 15,-2 1 0-15,-5-3 1 16,-8 3-1-16,-9-2 1 16,-8 0 0-16,-3-2 1 15,-12 4-1-15,-12-2 1 0,-11-2 0 16,-9 2-1-16,-10 0-1 15,-2-9-2-15,-9 1-5 16,1-4-7-16,0-6-25 16,8 0-40-16,-1 0-3 0</inkml:trace>
  <inkml:trace contextRef="#ctx0" brushRef="#br0" timeOffset="39968.4">7515 9178 368 0,'0'0'5'16,"0"0"1"-16,0 0 2 15,0 0-1-15,0 0 1 16,-7-3-1-16,7 3 0 15,-18-4 0-15,1-4-4 0,-8 2-1 16,-3 0-1-16,-9 1 1 16,-6-3 0-16,-1 1 1 15,-6 0-1-15,2-1 1 0,4 0 0 16,2 1-1-16,5 2 0 16,7 0-1-16,5 2 0 15,9 2-1-15,3 1-2 0,13 0 0 16,-10 1 0-16,15 12 0 15,7 4 0-15,6 6 0 16,9 10 2-16,5-2 1 16,8 14 1-16,5-1 1 15,6 4 0-15,7 1-2 16,-1-4-6-16,3-1-20 0,9-2-52 16,-9-7 0-16</inkml:trace>
  <inkml:trace contextRef="#ctx0" brushRef="#br0" timeOffset="40767.73">4722 8751 234 0,'0'0'2'0,"-3"13"1"0,1 2 0 16,-1 12 7-16,1 10 5 16,2 20 3-16,0 13 0 15,0 17 1-15,2 12-1 16,6 10 1-16,-1 9 1 15,3 9-4-15,-5 1-4 0,-2 2-3 16,-1-4 0-16,-2-2 1 16,0-5-1-16,-2-6-2 15,-6-1-2-15,1-11-1 16,-3-8-1-16,2-12 0 0,4-9-1 16,-1-13-3-16,2-12-3 15,3-9-4-15,-2-16-6 16,2-3-8-16,0-19-22 0,0 0-36 15,-2-4-5-15</inkml:trace>
  <inkml:trace contextRef="#ctx0" brushRef="#br0" timeOffset="41232.73">4449 10550 377 0,'0'0'3'0,"0"0"1"15,0 0-2-15,0 0 2 16,10 0 1-16,2 6 1 15,3 6 0-15,2 0 0 0,3 8-3 16,3 2 1-16,4 5 1 16,1 6-2-16,-2 2-1 15,-1-3 1-15,-2 2-2 16,0-3 1-16,-4-2 0 0,-4-2-1 16,-3-7 0-16,-1-3 0 15,-1-5 0-15,-10-12 2 16,7 10 0-16,-7-10 1 15,5-17 1-15,-3-11 0 0,0-11 0 16,-2-7 0-16,3-15 0 16,3-8-3-16,-2-5 0 15,4-3-1-15,-1 3-4 16,3-1-4-16,0 9-17 0,0 3-56 16,-3 4-4-16</inkml:trace>
  <inkml:trace contextRef="#ctx0" brushRef="#br0" timeOffset="41733.35">4755 8918 342 0,'0'0'5'16,"0"0"4"-16,-6-11 3 15,6 11 0-15,-7-8 2 16,7 8-2-16,-15-8 0 16,7 8 0-16,-1 9-4 0,-3 9-5 15,-4 9-1-15,-1 4-1 16,0 12-1-16,-6 5 1 15,1-2 0-15,2-2 0 0,0-2 0 16,5-9 0-16,2-8 0 16,4-6 3-16,9-19 1 15,-10 6-1-15,10-13 1 16,0-17-1-16,7-7 1 16,3-11 0-16,5-10-2 0,2-15-2 15,6-5-1-15,-1 3 0 16,4 0 1-16,-7 8 0 15,-1 12 0-15,-2 10 0 16,-3 14 0-16,-5 22 0 0,1 13 1 16,4 26-1-16,6 18 1 15,9 15-1-15,12 18 0 16,17 9-2-16,18 18-17 16,34-1-63-16,0-2-3 0</inkml:trace>
  <inkml:trace contextRef="#ctx0" brushRef="#br0" timeOffset="53336.41">19307 10129 255 0,'0'0'8'15,"0"0"2"-15,0 0 4 16,0 0 2-16,0 0-1 0,0 0 0 15,0 0 0-15,0 0 0 16,0 8-4-16,0 6-6 16,0 9-3-16,-2 4 0 15,2 10 0-15,0 10 0 0,0 8 0 16,5 6-1-16,2 6-1 16,1 11 0-16,4-2 1 15,0 11-1-15,-1 7 2 0,-2 4 0 16,1 7 2-16,-4 1 0 15,-1 6 2-15,-2 3 0 16,3-3-1-16,-3 8 0 16,-1-6 0-16,3-3-2 0,1-1-1 15,-2-7-1-15,6-6-1 16,-3 0 0-16,-2-13 2 16,6-9-2-16,-4-9 0 15,3-7-3-15,0-9-1 16,-3-13-3-16,1-4-3 0,-6-12-2 15,5-3-1-15,-7-8-2 16,0-10 0-16,0 0 2 16,0 0 1-16,-9 0 3 15,9 0-3-15,-15-8-6 0,6-1-25 16,9 9-23-16,-11-16-2 16</inkml:trace>
  <inkml:trace contextRef="#ctx0" brushRef="#br0" timeOffset="56482.44">18470 10890 244 0,'0'0'6'16,"0"0"1"-16,0 0 2 16,-9 0 2-16,9 0 0 15,-16 0 2-15,4 0 0 0,-1 0 1 16,-4 0-5-16,-1 0-1 15,-4 4-2-15,-6 2-1 16,2 3-1-16,-4 0-1 16,3 2 0-16,-6 2-1 0,6 2 1 15,-3 4-1-15,5 1-1 16,0 0 1-16,3 0-1 16,2 2 1-16,0-2-1 15,3 5 2-15,2-8-3 16,5 3 0-16,-3-1 0 0,8 1-2 15,-3 0 2-15,7 0 0 16,1 0-1-16,0 0 1 16,7 2 0-16,0-2 1 0,8 1-1 15,0 3 2-15,7-5-1 16,1 3 0-16,5-1 0 16,1 1 1-16,8-2-1 15,5-1 1-15,1 1-1 0,6 0 0 16,4-3 1-16,4-2-2 15,0 6 0-15,5-5-2 16,3 2 1-16,-8 4-2 16,10-1 1-16,-2-5-1 0,-1 1 0 15,3 6 1-15,0-6 0 16,3 0 2-16,-3-3-1 16,3-6-1-16,1 3 0 15,0-4-1-15,3-2 0 16,3-3 0-16,0 0 0 0,0 2 0 15,0-4 0-15,0 0 0 16,-3 0 2-16,-2-4-1 16,-4 0 1-16,4-3 0 15,-8-3 0-15,3 2 1 0,-7-4 0 16,0 0 0-16,-6-1 0 16,1-4 2-16,-7 0 0 15,-4-6 0-15,-2 7 1 0,-10-8 1 16,-2 2 3-16,-5 0 0 15,-5-1 1-15,-5 1 1 16,-5 3-1-16,-6-4 1 16,-4 1-1-16,0 3 1 0,-2-6-3 15,-5 4 0-15,-8-1-2 16,0 0-1-16,-2 0 0 16,-3 2-2-16,-3 2 0 15,-2 1 0-15,-2-3 0 16,0 3-1-16,2 2 1 0,-2 0-1 15,-1 3 0-15,3-1 1 16,0 4 0-16,4-1 0 16,-2 0-1-16,3 5 1 0,3-2 0 15,-1 1 0-15,6 4 0 16,-1-3-1-16,1 3 1 16,12 2-1-16,-12-3 0 0,12 3 0 15,-11-3 0-15,11 3-1 16,0 0 1-16,0 0-1 15,0 0 0-15,0 0 0 16,0 0 0-16,0 0 0 16,0 0-1-16,0 0 1 0,0 0 0 15,0 0-1-15,0 0 0 16,-7 6-1-16,7-6 1 16,0 0 1-16,0 0-2 15,0 0 2-15,0 0 1 0,0 0 1 16,0 0 2-16,0 0-1 15,0 0 1-15,0 0 1 16,0 0 0-16,0 0-1 16,0 0 0-16,0 0-1 0,0 0 0 15,0 0-1-15,0 15-1 16,3-3 0-16,1 2 0 16,-1 1 0-16,5 8 1 15,-1-4 0-15,0 4-1 0,3-1 1 16,-2-2 0-16,2 0 0 15,-3 0 0-15,0-5 0 16,2-1-1-16,-5-2 1 16,1-2 0-16,0 1-1 0,-5-11 1 15,5 10 0-15,-5-10-1 16,0 0 1-16,0 0 0 16,0-13-1-16,0 3 1 15,-3-2 0-15,1-3-1 16,-3-2 0-16,0-3 0 0,-2 2 0 15,-1 1 0-15,1 0 0 16,2-1 0-16,-5 4 0 16,4-1 0-16,2-1 1 0,-4 4-1 15,4-1 2-15,1 2 0 16,1 1 0-16,-1 2 0 16,3 8 1-16,-5-15-1 15,5 15 0-15,0 0-1 0,0-10 0 16,0 10-1-16,0 0-1 15,0 0 1-15,0 0-1 16,10 0 1-16,0 6-1 16,5-2 0-16,2 4 1 0,8-1 1 15,2 1-1-15,8-1 1 16,2 3 1-16,0-3-1 16,6 1 1-16,-1-1-1 15,1-2 1-15,-6 3 0 0,-2-3 1 16,-3 0-1-16,-7-3 1 15,-6 3-3-15,-1-5 0 16,-11 2 0-16,-7-2 0 16,13 3 0-16,-13-3 0 15,0 0 0-15,0 0 0 0,0 0 0 16,0 0 0-16,0 0 0 16,0 0 0-16,0 0-63 15,0 0-25-15</inkml:trace>
  <inkml:trace contextRef="#ctx0" brushRef="#br0" timeOffset="59149.62">19507 10075 266 0,'0'0'7'16,"0"0"3"-16,4-3 3 15,-4 3 1-15,0 0 2 0,10-3-1 16,-10 3 0-16,12 0 1 15,-12 0-7-15,13 0-2 16,-7 0-3-16,13 6-2 16,-2 1 0-16,13 1-1 0,2 2 1 15,13-1-1-15,2 6 0 16,8 0 0-16,7 3 0 16,3 1 1-16,6 4-1 15,9 2 1-15,-3 1 1 16,7 5 1-16,4 0 0 0,1 4 0 15,5-3 0-15,3 3 0 16,0 0-1-16,0-1 1 16,1-2-3-16,-7 2 0 15,1-5 0-15,-8-2-1 0,-6 0 1 16,-9-2 0-16,-7-6-1 16,-12 1 1-16,-8 1-1 15,-10-10 0-15,-7 2 0 16,-10-5-1-16,-15-8-6 0,10 7-8 15,-10-14-52-15,0 7-10 16</inkml:trace>
  <inkml:trace contextRef="#ctx0" brushRef="#br0" timeOffset="59949.58">22363 9921 362 0,'0'0'4'0,"-5"-9"3"16,5 9-1-16,-12-16 2 0,-1 4-1 15,-6-3 1-15,-7 0 1 16,-5-2 0-16,-9 2-4 16,-7 3-2-16,-8 3 0 15,-10 5-1-15,-6 1 1 0,-9 3 0 16,-10 10 0-16,-4 5 0 16,-8 5 0-16,3 3 1 15,-3 9 1-15,5 3-1 16,2 4 0-16,6 11-1 15,-1 4 0-15,11 6-1 0,4 4 1 16,8 11-1-16,5-2 0 16,10 9-1-16,5 5 0 15,15 3 1-15,9-1-1 16,11 0-1-16,12 0 2 0,7-2 0 16,18-1 1-16,10-4 1 15,12-3 1-15,12-7 0 16,4-2 0-16,14-8-5 15,5-2 0-15,10-9 0 0,-1-4 0 16,5-12 0-16,3-3 0 16,-2-10 0-16,4-5 0 15,-4-4 0-15,1-5 0 0,-6-8 0 16,-6-3 0-16,-6-7 0 16,-9-2 0-16,-8-1 0 15,-11 1 0-15,-10-3 0 16,-10 1 0-16,-12 1 0 15,-4 1 0-15,-9 1 0 0,-7 1 0 16,-2 0 0-16,-7 0 0 16,-3 3 0-16,0-3 0 15,-3 5-10-15,8-2-76 16,-9-3-3-16</inkml:trace>
  <inkml:trace contextRef="#ctx0" brushRef="#br0" timeOffset="60716.45">22241 9619 227 0,'0'0'6'15,"0"0"6"-15,0 0 6 0,-12-10 2 16,12 10 4-16,-17-15 2 16,9 8 2-16,-1-1 3 15,2 1-7-15,-4 2-5 16,11 5-5-16,-7-7-4 0,7 7-3 16,0 9-1-16,5 4-3 15,10 2-1-15,1 1-1 16,10 8 1-16,1 0 0 15,10-2 0-15,0 1 0 16,4-4 0-16,1-4-1 0,-3 2 1 16,-4-6-1-16,0-1 0 15,-10-3 0-15,0-2 0 16,-8-2 1-16,-7 1 0 0,-10-4 0 16,4 10 1-16,-6 1 0 15,-14 0 1-15,-7 4-4 16,-4 0 0-16,-8 5 0 15,-6 2 0-15,0-2 0 0,-6 2 0 16,6 0 0-16,2-6 0 16,4 2 0-16,10-5 0 15,5 0-9-15,6-6-8 16,9-19-50-16,5 12-18 0</inkml:trace>
  <inkml:trace contextRef="#ctx0" brushRef="#br0" timeOffset="61466.21">21976 11378 418 0,'0'0'5'0,"0"0"2"16,0 0 1-16,0 0 0 15,0 0 0-15,0 0 1 0,0 0 0 16,0 7 1-16,0-7-5 16,15 15-1-16,-2-7-1 15,4 4 0-15,8 2 1 16,4-1-1-16,4 2 1 16,9-1-1-16,0 4-3 0,3-3 0 15,5-3 0-15,-1 1 0 16,1-1 0-16,-2 0 0 15,-4 3 0-15,-5-5 0 0,-4 3 0 16,-5-1 0-16,-8 1 0 16,-6-1 0-16,-6-2 0 15,-10 2 0-15,0 1 0 16,-10-1 0-16,-8 3 0 0,-7 2 0 16,-7-3 0-16,-8 7 0 15,-7-1 0-15,-5 0 0 16,-8 2 0-16,2-3 0 15,-1 6 0-15,2-2 0 0,7-3 0 16,11-1 0-16,3-1 0 16,12-4 0-16,10-1 0 15,11-1-7-15,3-12-36 16,7 8-43-16,10-8-1 16</inkml:trace>
  <inkml:trace contextRef="#ctx0" brushRef="#br0" timeOffset="62883.45">13871 7607 325 0,'0'0'4'0,"0"0"1"0,0 0 1 16,0 0 0-16,0 0-1 16,0 0 2-16,0 0 0 15,0 0 2-15,15 3-4 16,3 5-1-16,6 2-1 0,5-2 1 16,12 5 0-16,1 5 0 15,10-1-1-15,10 3 0 16,3 0 0-16,14-1-1 15,6 1 1-15,6 0-1 16,6 3 0-16,6-5 0 0,3 1 0 16,2 1 1-16,3-3-1 15,-4 3-1-15,-3-1 1 16,-2-2-1-16,-10 1 1 16,-5 0-2-16,-5-6 0 0,-10 3 1 15,-10-3-1-15,-10-1 0 16,-10-5 0-16,-7 2 1 15,-10-3-1-15,-5-3 1 16,-8 4 0-16,-12-6 2 0,11 2-2 16,-11-2 1-16,0 0 1 15,0 0-2-15,0 0 0 16,0 0-2-16,0 0-2 0,0 0-7 16,0 0-8-16,0 0-10 15,0 0-27-15,0 0-23 16,9 0-5-16</inkml:trace>
  <inkml:trace contextRef="#ctx0" brushRef="#br0" timeOffset="63332.21">15744 7825 324 0,'0'0'5'16,"0"0"1"-16,0 0 0 0,0 0 0 15,0 0-1-15,0 0 0 16,0 0 3-16,0 0 0 15,18 3-4-15,-6 7-1 16,10 2 1-16,1 1 1 0,7 4 1 16,2 0-1-16,0 0 0 15,-2 1-2-15,0 2 0 16,-2-3-1-16,-7-2-1 16,-1-2 1-16,-4-2 0 0,-4-1 1 15,-7 5 1-15,-5-5 1 16,-5 3 0-16,-7-1 0 15,-8 1 0-15,-8 5 0 0,1-7-1 16,-8 1-1-16,-4 4-2 16,4-4-4-16,-3-2-8 15,3-2-22-15,16-1-44 16,-9-3-2-16</inkml:trace>
  <inkml:trace contextRef="#ctx0" brushRef="#br0" timeOffset="64017.11">14242 7528 342 0,'0'0'7'0,"0"0"2"15,0 0 3-15,-4-10-1 0,4 10 1 16,-10-5 0-16,-2 0-1 15,-1 3 1-15,-1 2-6 16,-9 0-2-16,-2 0-4 16,-5 0 2-16,-2 0-1 0,-2 0 1 15,-3 0 0-15,-3 0 0 16,2 0 0-16,-1 0 0 16,-1 0 0-16,5 0-1 0,-2-3 0 15,4 3 1-15,7-2-1 16,1 2 0-16,7-2-1 15,3 2 1-15,5-3-1 16,10 3 0-16,-7 0-1 0,7 0 1 16,0 0-1-16,13 10 1 15,3 0-1-15,7 5 1 16,4 3 0-16,8 8 0 16,2 4 1-16,6 8-1 15,6 3 1-15,1 6 0 0,2 3 0 16,5 1-8-16,5 7-69 15,3 1-1-15</inkml:trace>
  <inkml:trace contextRef="#ctx0" brushRef="#br0" timeOffset="66167.52">12715 7079 392 0,'-9'-4'2'0,"-9"-8"1"16,-9-6 1-16,-8-5 2 15,-9-3 0-15,-9-9 0 16,-9-3 1-16,-12-3 0 16,-4 1-2-16,-2 5-1 15,-6 6-1-15,-8 4-2 0,-4 7 0 16,-8 6 0-16,-2 12-1 15,-8 5 0-15,-1 14-1 16,-4 12 1-16,6 8-1 16,4 16 0-16,6 9 1 0,3 16-1 15,13 14 1-15,6 9-1 16,12 14 1-16,10 7-1 16,14 10 2-16,15 5-1 0,15 2 2 15,13-1-1-15,13-1-1 16,21-5 1-16,22-8-1 15,18-7 0-15,19-10-1 16,15-12 0-16,18-13 0 0,18-12-1 16,11-13 2-16,11-12-1 15,14-15 1-15,2-7 1 16,6-13-1-16,6-8 0 16,-6-8 0-16,-4-12 1 15,2-12-1-15,-5-9 1 0,-16-10 0 16,-10-7 1-16,-13-14 1 15,-12-8 2-15,-15-8 0 16,-10-11 0-16,-27-6-1 16,-15-7 1-16,-17-12-2 0,-14-9 0 15,-21-7-1-15,-12-8 0 16,-22-2-1-16,-15 0 0 16,-18-3 2-16,-16 6 0 0,-25 6 2 15,-23 12 0-15,-19 18-1 16,-32 22 1-16,-29 31-5 15,-36 26 0-15,-26 45-2 16,-40 41-15-16,-39 95-66 0,-13 18-3 16</inkml:trace>
  <inkml:trace contextRef="#ctx0" brushRef="#br0" timeOffset="70299.16">13566 4448 390 0,'0'0'5'0,"0"0"2"0,0 0 1 15,0 0 1-15,0 0-1 16,-6 6 1-16,6 8 0 16,-3 9 0-16,1 9-4 0,2 8-3 15,-2 8 0-15,2 8-1 16,4 3 1-16,5 1-1 16,-2-1 0-16,0-1 1 15,3-7-1-15,-5-7 0 0,-2-4-1 16,-3-11 1-16,0-5 0 15,-3-10 1-15,3-14-1 16,-17 0 1-16,7-10 0 16,-3-18-1-16,-1-5 1 0,-2-17-1 15,2-10 1-15,-2-9-1 16,4-8 1-16,-2-2 0 16,10-5 0-16,2 4 0 15,2 4 0-15,13 9 1 16,1 10-1-16,12 7 0 0,1 13 0 15,10 12 0-15,5 9-2 16,3 12 2-16,-3 4-2 16,6 18 0-16,-4 7 0 0,-6 9 0 15,-1 6 0-15,-9 4 0 16,-12 6-2-16,-6 0 1 16,-10 2 0-16,-10-5 0 15,-6-5-1-15,-12 0 1 0,-9-3-2 16,-1-9-2-16,-1-3-1 15,-3-7-4-15,4-7-5 16,8-3-18-16,15-3-49 16,0-4-2-16</inkml:trace>
  <inkml:trace contextRef="#ctx0" brushRef="#br0" timeOffset="70670.1">14020 4834 368 0,'0'0'4'0,"-5"0"2"15,-5 4 3-15,-3 3 1 0,-4 3 0 16,-1 2 0-16,2 6 0 16,-5-3 1-16,9 2-6 15,10-2-1-15,2 0-2 16,7-8-1-16,13 0 0 0,4-4 0 15,1-3 0-15,8 0 1 16,1-7 0-16,-1-3 1 16,-4-5 0-16,-1-6 2 15,-5 2-1-15,-11-3 1 16,-7-3-1-16,-5 3-1 0,-8 5-1 16,-9-1 1-16,-8 11-1 15,-2 2-1-15,-1 5-1 16,-1 2-2-16,4 6-3 15,3 4-1-15,6 3-7 0,7-8-15 16,-2 1-55-16,11-8 0 16</inkml:trace>
  <inkml:trace contextRef="#ctx0" brushRef="#br0" timeOffset="70901.52">14283 4189 434 0,'0'0'5'16,"0"-10"1"-16,0 10 0 0,0 0 0 16,-13-2 1-16,11 7-1 15,-1 16 1-15,1 10 0 16,2 15-5-16,0 10 0 0,7 10-1 16,2 8 0-16,3 5 1 15,3-5-1-15,-1 1-1 16,4-8-3-16,1-4-6 15,-5-12-21-15,0 0-51 16,4-10-3-16</inkml:trace>
  <inkml:trace contextRef="#ctx0" brushRef="#br0" timeOffset="71249.48">14624 4809 405 0,'0'0'6'0,"0"0"1"15,-16-6 1-15,7 1 1 16,-8 5 0-16,-3 0 1 16,-1 0-1-16,-4 3 0 0,-1 6-5 15,6 4-2-15,2 2-1 16,8 2-1-16,5 3 0 16,5 0 0-16,12-5 0 0,4-1 0 15,7-4 0-15,1-2 0 16,5-8 1-16,1-3-1 15,-2-4 1-15,-6-8-1 16,-1 1 2-16,-9-4-1 0,0 3 0 16,-8 0 0-16,0 2 0 15,-4 13-1-15,-4-12 0 16,4 12-1-16,0 0-4 16,-9 5-3-16,9-5-7 15,0 20-15-15,9 3-47 0,4-16-5 16</inkml:trace>
  <inkml:trace contextRef="#ctx0" brushRef="#br0" timeOffset="71566.13">14845 4781 361 0,'0'0'8'15,"0"-10"3"-15,0 10 4 0,-8-14-1 16,6 4 1-16,-3-1 1 16,3-2 0-16,-2 1-1 15,4 12-6-15,0-7-4 0,0 7-3 16,11 0-1-16,1 10 0 15,4 5 0-15,3 3-1 16,1 3 1-16,3 2 0 16,-2 3-1-16,-1 2 1 0,1 0-2 15,-2-4 0-15,-4-1 0 16,-5-7 0-16,-6 0 0 16,-4-7 0-16,0-9 1 15,-6 3 1-15,-4-6 1 0,-1-9 2 16,4-8 0-16,5-5 0 15,2-4-1-15,9-8 0 16,14 2 0-16,9-2-3 16,9-6-3-16,13 12-22 15,8-7-58-15,2 4-3 0</inkml:trace>
  <inkml:trace contextRef="#ctx0" brushRef="#br0" timeOffset="72899.19">14578 4867 202 0,'0'0'11'0,"0"0"4"0,0 0 3 15,0 0 5-15,0 0 4 16,0 0 1-16,0 0 1 16,0 0 2-16,0 0-11 15,0 0-2-15,0 0-4 16,6 15-3-16,-3-2-2 0,1 2-4 16,4-1 0-16,5 9-1 15,6-6 0-15,4 3-4 16,9-7-11-16,2-4-67 15,17-1-3-15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47:55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647 4295 393 0,'0'0'4'16,"0"0"2"-16,0 0 0 16,-14-10 1-16,1 10-1 0,-2 0 1 15,-4 3-1-15,-2 4 0 16,-1 8-3-16,-5 5-3 15,6 3 0-15,5 2-1 16,3-1 1-16,8 1-1 16,5 2 1-16,5-3 0 0,12-1 1 15,8-1 0-15,3-3 0 16,7 5 1-16,2-8-1 16,4 5 0-16,0-1 0 15,-4-4 0-15,-2 4 0 0,-8 0 0 16,-2 3 1-16,-10-2 1 15,-8 3 0-15,-7 0 0 16,-10 1-1-16,-10-4 1 16,-8 0 0-16,-9-2-1 0,0-1-1 15,-7-7 0-15,-4-2 0 16,7-7 0-16,-2-2 1 16,10-12-1-16,6-8-1 0,10-7 0 15,6-5 1-15,9-6-1 16,8-7 0-16,11-1 0 15,5 1-1-15,8-2 1 16,2 3-1-16,6 4-4 0,-4 3-6 16,6 9-17-16,5 6-54 15,-13 2-2-15</inkml:trace>
  <inkml:trace contextRef="#ctx0" brushRef="#br0" timeOffset="466.83">712 4010 393 0,'0'0'4'0,"-10"-12"1"15,-2 5 2-15,-8 0 0 16,-3-4 0-16,-12 4 0 0,-2 2 1 16,-8 5-2-16,-4 5-3 15,-1 14-2-15,1 12 0 0,1 13-1 16,0 10 0-16,9 16 1 15,0 6 0-15,11 14-1 16,10 7 2-16,11 4-1 16,9 0 1-16,16-2-1 0,10-9 1 15,14-8-1-15,10-11 0 16,10-11 2-16,5-13-1 16,10-13 0-16,3-11 1 15,-3-13-1-15,2-10 1 0,1-12 0 16,-8-13 1-16,-5-12 0 15,-8-8 1-15,-6-12-1 16,-14-10 0-16,-9-10 1 16,-10-7-1-16,-13-10-2 15,-7-6-2-15,-17-6 0 0,-18-1 0 16,-9 1 0-16,-18 10 0 16,-14 9 0-16,-5 14 0 15,-8 24 0-15,-11 24 0 16,0 25 0-16,1 33 0 0,-2 32 0 15,6 33 0-15,8 36-10 16,0 37-77-16,15 27-3 16</inkml:trace>
  <inkml:trace contextRef="#ctx0" brushRef="#br0" timeOffset="24315.89">7960 4379 344 0,'0'0'7'0,"5"-9"5"15,-3-1 4-15,-2 0 3 16,3 0 0-16,-1-2 2 15,1 1-2-15,-1-1 2 16,-2 12-8-16,0 0-5 0,0 10-2 16,0 15-4-16,0 6-1 15,0 12-1-15,0 4-1 16,0 8 1-16,5 5 1 16,3-4 0-16,-1-2 1 0,3-6-2 15,-3-6 0-15,3-5 0 16,-5-10 0-16,0-2 0 15,0-12 0-15,-5-13 0 0,0 0 0 16,0-13 0-16,-2-14 0 16,-3-10 0-16,2-11 0 15,-2-11 0-15,1-6 0 16,-2-4 0-16,4-3 0 0,2 5 0 16,0 6 0-16,2 8 0 15,4 6 0-15,1 13 0 16,5 4 0-16,1 11 0 15,4 8 0-15,3 11 0 16,5 3 0-16,2 17 0 0,2 9 0 16,4 9 0-16,-6 9 0 15,3 7 0-15,-5 3 0 16,-5 2 0-16,-3 2 0 16,-4-5 0-16,-8-7 0 0,0-4 0 15,-3-7-5-15,-2-3-12 16,0-11-15-16,-7-4-52 15,-3-8-3-15</inkml:trace>
  <inkml:trace contextRef="#ctx0" brushRef="#br0" timeOffset="24466.84">8101 4694 390 0,'0'0'6'0,"0"0"2"16,0 0 3-16,0 0-1 0,-7-12 0 15,7 12 1-15,2-15-1 16,6 5 1-16,7 0-9 15,2-2-10-15,10 2-17 16,8 10-54-16,-3-10-1 0</inkml:trace>
  <inkml:trace contextRef="#ctx0" brushRef="#br0" timeOffset="24949.51">8407 4582 370 0,'0'0'6'15,"0"0"4"-15,0 0 0 16,0 0 0-16,0 0 0 0,0 0 1 15,7 13 2-15,-7-13 0 16,18 10-5-16,-1-4-2 16,3 8-2-16,0-3 0 15,2 6 0-15,3-3-1 0,0 5-1 16,-5 2 1-16,-5-2-1 16,-5 3-1-16,-5-2 0 15,-5-4 0-15,0-2 0 16,-8-2 1-16,-2-5-1 0,-2-4-1 15,-3-3 1-15,0-3 1 16,2-5-1-16,1-8 1 16,3-1-1-16,0 0 1 0,5-6-1 15,4 1 0-15,0 0-2 16,4-3-2-16,7 0-4 16,3 0-9-16,2-2-6 15,9 3-16-15,-6-4-14 16,1-1-2-16,1-2 10 0,0 0 17 15,-3 3 15-15,-6-2 15 16,1 8 14-16,-8 3 18 16,-3 1 15-16,-2 5 1 15,0 13-12-15,0 0-14 0,0 0-10 16,5 18-7-16,0 4-4 16,5 10-2-16,3 6-2 15,1 8 0-15,4-1-4 16,-1 7-6-16,-2-7-12 0,-3-1-57 15,6-1-3-15</inkml:trace>
  <inkml:trace contextRef="#ctx0" brushRef="#br0" timeOffset="25101.03">8740 4682 391 0,'0'0'2'0,"0"0"0"16,0-15-1-16,2 5 1 0,8 0-5 15,3-5-8-15,4 0-24 16,10 3-29-16,-2-1-11 16</inkml:trace>
  <inkml:trace contextRef="#ctx0" brushRef="#br0" timeOffset="25232.96">8998 4570 344 0,'0'0'6'16,"0"0"4"-16,-5 8 3 0,5-8 0 15,-5 17 0-15,3-5 1 16,2 6-1-16,0-1 1 15,2 0-6-15,3 1-6 16,2 4-10-16,2-5-23 0,-2 3-46 16,5-5-2-16</inkml:trace>
  <inkml:trace contextRef="#ctx0" brushRef="#br0" timeOffset="25483.01">9237 4551 457 0,'0'0'3'0,"0"0"0"15,0 0 1-15,-10 0-1 16,10 0 1-16,-15 15-1 16,5-3 1-16,3 2-1 15,-4 5-2-15,4 2-1 0,7 1 1 16,0-2-1-16,0 3 0 15,10-9 1-15,5-2-3 16,5-1-6-16,2-11-13 16,-11 0-60-16,21-2-2 0</inkml:trace>
  <inkml:trace contextRef="#ctx0" brushRef="#br0" timeOffset="26483.06">9451 4580 379 0,'0'0'7'0,"0"0"1"16,0 0 0-16,-8 12 1 16,8-12 1-16,-4 18-1 15,4-5 1-15,0-4 0 0,0 1-5 16,4 2-1-16,6-2-2 16,8-2 1-16,-4-6 0 15,4-2 0-15,1 0 0 16,1-7 0-16,-2-6 0 0,-1 1 0 15,-1-2 0-15,-4-4-1 16,-3 6-1-16,-1-1 0 16,-8 13 0-16,8-7-1 0,-8 7-1 15,0 4 1-15,0 6 0 16,0 1-1-16,0 1 0 16,4 2 1-16,4-4 0 15,5-2 0-15,3-6 0 16,7-2 1-16,6-10-1 0,2-6 2 15,1-7-1-15,-2-7 1 16,2-5 0-16,-7-9 0 16,-6 0 0-16,-3-11 0 15,-9-1 0-15,-7 0 0 0,-14-1 0 16,-7 5 0-16,-4 8 0 16,-4 6-2-16,-4 14 0 15,-1 12 0-15,1 12 0 16,1 17 0-16,7 16-2 0,5 10 1 15,8 9-1-15,7 10 1 16,5 8-1-16,12-1 0 16,15-2 0-16,1-7-2 15,14-6-4-15,1-11-3 16,6-9-7-16,-4-17-12 0,8-7-25 16,-7-10-12-16,-1-5 6 15,-3-13 23-15,-12-4 20 16,-2-2 14-16,-14-6 14 15,-1 8 17-15,-13-3 28 0,-2 3 11 16,-14 4-8-16,-1 8-23 16,-3 6-14-16,0 4-8 15,3 4-6-15,-1 4-3 0,4 5-3 16,1 1-1-16,6-2 0 16,2 4 0-16,5-4 0 15,0-2 0-15,7-3 1 16,5-2 0-16,1-2 0 15,1-3 1-15,2 0 0 0,1-6 0 16,-2 0 0-16,0-3 0 16,-2 2-1-16,-4 0-1 15,-9 7 1-15,12-8-1 0,-12 8 0 16,6 8-1-16,-4-1 0 16,3 3-1-16,2 2 0 15,3-2 0-15,1-2 1 16,3-3-1-16,6-5 1 0,-3 0 0 15,3-13 1-15,1-1 1 16,-2-11 1-16,-4-7 0 16,2-5 1-16,-10-3 1 15,-1-5 1-15,-6-1 1 0,0 6-2 16,-7 0-4-16,-1 8 0 16,-4 7 0-16,2 12 0 15,-1 6 0-15,11 7 0 0,-10 22 0 16,10 6 0-16,3 10 0 15,7 3 0-15,1 5-3 16,3 7-15-16,-1-4-11 16,1-13-53-16,4 3-5 15</inkml:trace>
  <inkml:trace contextRef="#ctx0" brushRef="#br0" timeOffset="26617.78">10375 4526 416 0,'0'0'6'16,"-7"-8"2"-16,7 8 1 15,-13-15 0-15,13 15 0 0,-10-15 0 16,10 15-1-16,-2-16-2 16,11 12-18-16,2 4-67 15,8-4-3-15</inkml:trace>
  <inkml:trace contextRef="#ctx0" brushRef="#br0" timeOffset="27299.09">10506 4472 411 0,'0'0'4'0,"0"0"1"16,-7 10 1-16,7-10 1 0,-7 14 0 16,4-7 1-16,1 6 0 15,2-3 1-15,0-1-3 16,0-9-1-16,19 10 0 0,-3-7-1 16,3-3 0-16,1 0 1 15,3-7-1-15,-4-6-1 16,1 1 0-16,-4-6 0 15,-4 4 1-15,-8-4-4 16,-1 3 0-16,-3 3 0 0,-10 5 0 16,-5 4 0-16,-2 3 0 15,-1 3 0-15,1 12 0 16,2-1 0-16,3 3 0 16,7 1 0-16,5 2-2 15,3-2 2-15,13-7-1 0,5 3 1 16,6-7 0-16,8-7 0 15,2 0 1-15,2-7-1 16,-1-7 2-16,-1 0-2 16,-4-6 0-16,-6 0 0 0,-4 2 0 15,-11-4 0-15,-8 3 0 16,-4 6 0-16,-4 1 0 16,-8 7 0-16,-9 2 0 0,-1 6 0 15,-1 9 0-15,2 6 0 16,0 4 0-16,3 2 0 15,11 1 0-15,5 0 0 0,2-5 0 16,9-2-2 0,12-8 1-16,4-8 0 0,2-2 0 15,3-12 1-15,0-12 0 16,-3-2 1-16,3-8 1 16,-6-9 0-16,-1-2-2 0,-5-4 0 15,-6-5 0-15,-3-3 0 16,-3 2 0-16,-6 3 0 15,0 7 0-15,-2 11 0 16,-7 12 0-16,2 13 0 0,-5 15 0 16,4 19 0-16,1 15 0 15,4 14 0-15,3 7 0 16,3 12 0-16,10-1-2 16,6 1-15-16,4-8-15 0,9 4-53 15,0-7-1-15</inkml:trace>
  <inkml:trace contextRef="#ctx0" brushRef="#br0" timeOffset="27815.65">8193 5085 343 0,'0'0'5'0,"5"3"2"16,10-3 3-16,7 3 4 16,16-2 2-16,17 2 0 15,19 0 2-15,23 0 0 0,22-1-4 16,20-2-1-16,21 0-3 15,11-5-2-15,12-1-1 16,6 2-2-16,6-6 0 16,-7 3-3-16,1-1-2 0,-5 4 0 15,-16-4 0-15,-14 5 0 16,-14 3 0-16,-20 0 0 16,-25 0 0-16,-20 0 0 15,-22 0 0-15,-22 3 0 16,-7 5 0-16,-24-8-23 0,0 0-61 15,-11 2-4-15</inkml:trace>
  <inkml:trace contextRef="#ctx0" brushRef="#br0" timeOffset="29249.38">5199 6684 163 0,'0'0'7'0,"0"0"3"15,0 0 5-15,-5-8 2 16,5 8 5-16,-4-12 2 16,4 12 2-16,-6-13-1 0,6 13-6 15,0 0-3-15,-7 10-5 16,7 10-1-16,0 12-4 16,0 15-4-16,3 12-1 15,4 14 0-15,3 13 1 0,-1 5-1 16,7 14 0-16,-2-1 1 15,2 4 0-15,-2-1 0 16,2 3 0-16,-4 0 1 16,-3-5-1-16,-1 1 2 0,-3-4 1 15,0-3 0-15,-3-2-2 16,-2-3 1-16,0-7 0 16,0-8-1-16,-4-10 1 15,1-4-2-15,-2-11-1 0,2-6-1 16,-2-12-2-16,0-6-1 15,3-8-2-15,0-4-1 16,-1-4-5-16,3-14-3 16,-5 13-7-16,5-13-9 0,0 0-13 15,0 0-17-15,-13 0-15 16</inkml:trace>
  <inkml:trace contextRef="#ctx0" brushRef="#br0" timeOffset="29865.72">5040 7035 282 0,'0'0'5'0,"0"0"0"0,0 0-2 16,3 5 0-16,-1 15 2 16,0 12 2-16,3 23 0 15,3 16 1-15,2 18-4 0,7 18 1 16,1 14 2-16,2 13 2 15,2 3-2-15,-2-4-1 16,0-9 1-16,-3-12-5 16,-2-4-13-16,-3 4-50 15,-4-28-10-15</inkml:trace>
  <inkml:trace contextRef="#ctx0" brushRef="#br0" timeOffset="31631.89">4601 7340 381 0,'0'0'4'0,"0"0"-1"0,-16-10 1 15,0 8-1-15,-2-1 1 0,-7 0-1 16,-5 3 1-16,-7 0-1 15,0 10-2-15,-4 5-1 16,4 2 0-16,-2 5-2 16,7 3 1-16,2 8-2 15,5-3 0-15,10 4-1 0,7-1 0 16,8 1 0-16,11-2 1 16,10-3 1-16,11-1-1 15,11-6 3-15,6 1 0 16,14-8 0-16,2-3 2 0,4-1-1 15,4-7 0-15,8 1-1 16,-2-5 1-16,1 0 0 16,0 0 0-16,-1-5 0 15,1-3 0-15,-3 1 0 0,-2-2 1 16,-4 1-2-16,1-5 0 16,-7 6 0-16,-3-3-1 15,-7-2 0-15,0 4 0 0,-5-2 0 16,-9-2 0-16,-3 1 1 15,-13 3 2-15,2-5 0 16,-10-2 3-16,-2 0 2 16,-8 0 1-16,-2-5 2 15,-2 1 0-15,-3-6 1 16,-3-3-1-16,-4 2-1 0,-3-2 0 16,0 1-3-16,-3-3-1 15,-4 3-1-15,0 2-1 16,-3 2 0-16,-4 5 0 0,4 0-1 15,-5 3-1-15,-3 5 0 16,1 3-1-16,2 4 0 16,1 3-1-16,-4 0-1 15,8 3-5-15,0 1-10 0,10-4-47 16,3 13-19-16</inkml:trace>
  <inkml:trace contextRef="#ctx0" brushRef="#br0" timeOffset="32731.43">8087 13230 311 0,'0'0'4'0,"0"0"2"16,0 0 1-16,0 0 0 0,0 0 0 16,7-4 1-16,0 4 0 15,9 0 0-15,3 0-1 16,6 7-4-16,9 0-1 0,6 4 1 16,12-4 0-16,6 3-1 15,11 0 0-15,6-5 0 16,12-3 0-16,5 0 0 15,5-2 0-15,7-2-1 0,3-5 0 16,0 0 0-16,0 0 0 16,-3-2-1-16,-5 5 0 15,-7-4 1-15,-9 5 1 0,-12 3 1 16,-11 0 0-16,-10 0 1 16,-11 0 1-16,-11 3 0 15,-9 0 1-15,-6-2 0 16,-13-1 0-16,7 4-1 0,-7-4-1 15,0 0-3-15,0 0-5 16,-7 0-5-16,7 0-16 16,-18-5-49-16,18 5-6 15</inkml:trace>
  <inkml:trace contextRef="#ctx0" brushRef="#br0" timeOffset="33416.19">10209 13216 397 0,'0'0'7'0,"0"0"2"0,0 0 2 15,0 0 0-15,0 0 0 16,0 0 0-16,0 0 0 16,5 0 0-16,-5 0-6 15,9 0-3-15,-2 0-3 0,9 5-3 16,-2-5-5-16,8 5-7 16,4-3-25-16,0 0-40 15,10 4-3-15</inkml:trace>
  <inkml:trace contextRef="#ctx0" brushRef="#br0" timeOffset="33566.61">10839 13218 389 0,'0'0'2'0,"0"0"1"16,0 0 0-16,0 0-1 15,0 0-6-15,10 0-31 16,-10 0-35-16,0 0-1 15</inkml:trace>
  <inkml:trace contextRef="#ctx0" brushRef="#br0" timeOffset="33699.96">11249 13214 446 0,'0'0'1'0,"0"0"-1"16,13 0-7-16,-3-6-46 15,-1 6-25-15,2 0-2 16</inkml:trace>
  <inkml:trace contextRef="#ctx0" brushRef="#br0" timeOffset="34582.97">5892 11118 369 0,'0'0'0'0,"0"0"1"0,0 0 1 15,0 0 1-15,6 0 1 16,-6 0 2-16,19 2-2 16,-1 0 1-16,1-2 1 0,8 3-1 15,1-3-5-15,12 3-6 16,0-3-14-16,6 0-26 15,12-3-27-15,2 3-6 0</inkml:trace>
  <inkml:trace contextRef="#ctx0" brushRef="#br0" timeOffset="34731.87">7158 11125 347 0,'0'0'6'0,"16"5"1"15,2-3 2-15,1 3-1 16,9-2 2-16,4 2-2 15,2 0-6-15,12 0-9 16,-6 2-36-16,1-4-29 0,7 0-6 16</inkml:trace>
  <inkml:trace contextRef="#ctx0" brushRef="#br0" timeOffset="34866.57">8228 11226 375 0,'0'0'4'15,"15"0"2"-15,0 3-1 16,0 0-4-16,10 2-27 16,-1-3-40-16,6 1-5 15</inkml:trace>
  <inkml:trace contextRef="#ctx0" brushRef="#br0" timeOffset="34999.89">9080 11222 413 0,'0'0'1'0,"10"2"-5"15,-10-2-20-15,0 0-49 0,20 0-1 16</inkml:trace>
  <inkml:trace contextRef="#ctx0" brushRef="#br0" timeOffset="35132.94">9214 11281 408 0,'0'0'-8'0,"0"0"-45"0,0 0-19 16,0 0-3-16</inkml:trace>
  <inkml:trace contextRef="#ctx0" brushRef="#br0" timeOffset="36749.67">4285 11420 239 0,'0'0'4'15,"0"0"2"-15,0 0 1 16,0 0 0-16,0 0 1 15,0 5 0-15,0-5 0 0,0 18 2 16,0-7-4-16,4 9-3 16,0 0-6-16,1 5-18 15,2 12-37-15,-2-4-7 0</inkml:trace>
  <inkml:trace contextRef="#ctx0" brushRef="#br0" timeOffset="36901.05">4349 11997 222 0,'0'0'1'0,"0"0"0"16,-2 11 0-16,2-11-4 0,0 16-22 16,-3-3-28-16,3 7-4 15</inkml:trace>
  <inkml:trace contextRef="#ctx0" brushRef="#br0" timeOffset="37083.29">4367 12440 267 0,'0'0'4'16,"0"10"2"-16,0-2-1 0,2 6 1 15,3 1 1-15,-5 1-1 16,5 3 0-16,-3 0-4 15,-2 6-14-15,3-2-16 16,0-3-25-16,2 5-14 16</inkml:trace>
  <inkml:trace contextRef="#ctx0" brushRef="#br0" timeOffset="37217.85">4424 12916 243 0,'0'0'3'0,"0"0"1"0,0 0 0 15,-5 10 1-15,5-10 0 16,-2 10-13-16,2 2-45 16,0-12-4-16</inkml:trace>
  <inkml:trace contextRef="#ctx0" brushRef="#br0" timeOffset="39082.39">4076 12559 299 0,'0'0'7'0,"0"0"3"16,0 0 4-16,0 0 0 16,-8-9 2-16,8 9 0 0,-14-9 2 15,3 8-2-15,2 1-5 16,-3-3-4-16,-1 3-3 16,-2 0-1-16,-3 4-2 15,4 2 1-15,-4 1-2 0,1 3 0 16,-5 0 0-16,4 3 0 15,1-3-2-15,-2 2 0 16,8 0 0-16,-2-2 0 16,4 3-1-16,1-1 0 0,6-2 0 15,0 2 0-15,2 1 1 16,0-3-1-16,2 4 2 16,0-1 0-16,6-1 0 15,-4 3 1-15,7-5 0 16,-1 3-1-16,2-1 1 0,3-5-2 15,-1 5 0-15,2-2 0 16,-2-2 0-16,7-1 0 16,-7 0 0-16,1-1 1 15,2-1-1-15,1 0 2 0,2-3-1 16,0 1 1-16,-3-1 0 16,6-2 1-16,-4 0-1 15,1 2 0-15,3-2 0 0,-4 0 0 16,4 0 1-16,-3 0-1 15,2 0 0-15,-2 0 0 16,0 0 1-16,2 0-1 16,-2 0 0-16,0 0 1 0,2 0-1 15,-2 0 0-15,3 0 1 16,-5-2-1-16,6 0 0 16,1-1-1-16,-3-2 0 15,2 0-1-15,2-3-1 0,-1 1-1 16,0 0 0-16,0-1-1 15,-4 1 1-15,2 0 1 16,-3-1 1-16,-1 1-1 16,2 0 2-16,-4-1-1 0,0 1 2 15,1-1 0-15,-3-2-1 16,0 0 2-16,-1 1-1 16,2 0 0-16,-2 1 2 15,-1 0-2-15,2-1 1 0,-3 3 2 16,-2-2 1-16,-2 3 1 15,-8 5 3-15,12-10 0 16,-12 10 1-16,0 0 1 16,8-12 0-16,-8 12 0 0,0-10-1 15,0 10-1-15,0-15-1 16,0 5 0-16,0 3-1 16,-3-4-1-16,3 11 1 15,-5-16-1-15,-3 8 0 0,4-2 0 16,4 10-1-16,-18-15 0 15,10 5 0-15,-4 3-1 16,-1-5-3-16,6 3 0 16,-2 2 0-16,-1 1 0 15,-3-2 0-15,3 6 0 0,3-6 0 16,-3 6 0-16,0-1 0 16,0-2 0-16,-3 5 0 15,4-3 0-15,-1 3 0 0,-1-2 0 16,11 2 0-16,-14-2 0 15,14 2 0-15,-13 0 0 16,13 0 0-16,0 0 0 16,-10-4 0-16,10 4 0 0,0 0 0 15,0 0 0-15,0 0 0 16,0 0 0-16,0 0 0 16,0 0 0-16,0 0-4 15,0 0 1-15,0 0 1 0,0 0 1 16,8-6 1-16,-8 6 0 15,0 0 1-15,0 0-1 16,0 0 1-16,0 0-1 16,0 0 0-16,0 0 0 0,2 7-1 15,-2-7 0-15,2 18-1 16,-2-8 1-16,3 2 0 16,3-1 0-16,-4 6 1 15,3-6 0-15,0 4-1 0,-1-5 0 16,1 0 1-16,-5-10-2 15,8 10 1-15,-8-10 1 16,0 0 0-16,0 0 0 0,0 0 0 16,0 0 1-16,0 0 0 15,0-12 1-15,-5-1-1 16,-3-1 0-16,4-2 0 16,-4-2 0-16,4 5 0 0,-5-3 1 15,7 1-1-15,-3 3 0 16,5 12 0-16,-5-14-1 15,5 14 0-15,0 0 0 16,0-10-1-16,0 10-1 16,0 0 1-16,8-3-1 0,-8 3 1 15,13 0 0-15,-4 0 0 16,1 0 1-16,2 0-1 16,3 0 2-16,-2 0-1 15,-1 3 0-15,0-3 1 0,4 0-2 16,-3 0-4-16,1-5-7 15,1-4-41-15,0 5-30 16,-1 0-2-16</inkml:trace>
  <inkml:trace contextRef="#ctx0" brushRef="#br0" timeOffset="39783.26">3912 12373 359 0,'0'0'6'0,"0"0"2"0,0 0 2 16,0 0-1-16,0 0 1 15,0 0-1-15,0 0 0 16,0 0 0-16,2 8-4 16,-2-8-1-16,13 12-4 15,-1-4 1-15,0-1 1 0,9-1 0 16,-4-2 1-16,4-1-1 16,3-2 0-16,-2-1-1 15,-2 0 0-15,-4 0 0 16,1 0 0-16,-5 0-1 0,-3 0 2 15,-9 0 0-15,11 6 1 16,-11-6 0-16,0 12 0 16,0 1 0-16,-6 2 0 0,1 4-1 15,3 2 0-15,-3 1-2 16,0 0-3-16,5 3-13 16,5-5-64-16,2-6-1 15</inkml:trace>
  <inkml:trace contextRef="#ctx0" brushRef="#br0" timeOffset="41317">5018 15748 215 0,'0'0'6'0,"0"0"3"0,7 0 2 15,-7 0 1-15,0 0 1 16,0 0 2-16,13 0 1 16,-13 0 0-16,0 0-3 15,7 0-4-15,-7 0-1 0,10 0-3 16,0 0 0-16,10 0-1 16,-3 2-2-16,9-2 0 15,0 2-1-15,7 1 0 16,4 0 1-16,8-1-2 0,-3 3 0 15,3-2 1-15,5-1 1 16,-1 1-2-16,6-2 1 16,-3 2 0-16,10-3-1 15,3 0 1-15,-1 0-1 0,6 0 0 16,-3 0 0-16,3 0 0 16,-3 0 0-16,0 0-1 15,-8 3 1-15,-4-3 0 16,-1 0 0-16,-6 0 0 0,-6 1 1 15,-8-1-1-15,-4 0 1 16,-5 4 1-16,-7-4 1 16,-4 0 3-16,-14 0-1 15,9 2 0-15,-9-2 1 0,0 0-1 16,0 0 0-16,-6 3-2 16,6-3-5-16,-10 0-4 15,10 0-7-15,-7 0-13 16,7 0-37-16,0 0-15 0</inkml:trace>
  <inkml:trace contextRef="#ctx0" brushRef="#br0" timeOffset="42899.26">6703 15733 265 0,'0'0'3'0,"0"0"1"0,0 0-1 15,0 0 2-15,0 0 0 16,0 0 2-16,0 0 1 15,7 2 0-15,-7-2-3 16,12 2 1-16,1-2 1 0,-2 3 0 16,8-3-2-16,-2 0 0 15,5 0-2-15,1 0 0 16,2 0-1-16,5-3 0 0,-4 1 0 16,1 2-1-16,3-2-1 15,-2 2 1-15,-1-3-1 16,-6 3 0-16,-2 0 1 15,-6 0-1-15,-1 0 0 16,-12 0 0-16,9 0 1 16,-9 0-1-16,0 0 1 0,0 0 0 15,0 0-2-15,0 0-3 16,0 0-8-16,0 0-36 16,0 0-23-16</inkml:trace>
  <inkml:trace contextRef="#ctx0" brushRef="#br0" timeOffset="43050.27">7094 15729 344 0,'0'0'1'0,"0"0"-1"16,0 0-6-16,0 0-29 15,0 0-31-15,0 0-6 0</inkml:trace>
  <inkml:trace contextRef="#ctx0" brushRef="#br0" timeOffset="43900.07">6227 15418 353 0,'0'0'4'15,"0"-7"4"-15,0 7 4 16,0-15 1-16,0 15 0 15,-7-15 2-15,0 2-1 0,0 4 1 16,-6-1-3-16,3 2-5 16,-5 3-2-16,0 1-2 15,-3 1-1-15,2 3-2 0,-7 0 0 16,3 5 0-16,-2 10-1 16,-3 2 1-16,-2 5-1 15,1 6 1-15,-1 4-1 16,6 0 0-16,-8 8-1 15,8-2 1-15,3 3-1 16,3 1-1-16,6 0 0 0,-2-2 1 16,9 5-1-16,2-8 1 15,0 2-1-15,10-2 1 16,5-2 1-16,2 0 1 0,8-7 0 16,0-2 0-16,2-4 0 15,5-1 0-15,-2-7 1 16,7-2 0-16,-5-2-1 15,1-4 0-15,-1-4 0 0,0-2 0 16,1 0 1-16,0-5 0 16,-7-2 1-16,-1 0-1 15,0-4 1-15,-2 4 1 16,-6 0 0-16,-2-4 0 0,-6 4 0 16,-1 4 0-16,-8 3 0 15,0 0 0-15,11-9 1 16,-11 9-1-16,0 0 0 15,0 0-1-15,0 0 0 16,0 0-2-16,0 0 1 0,0 0 0 16,0 0-1-16,0 0-1 15,0 0-5-15,0 0-3 16,0 0-9-16,0 0-30 0,0 0-36 16,0 0-2-16</inkml:trace>
  <inkml:trace contextRef="#ctx0" brushRef="#br0" timeOffset="44266.03">6409 15892 355 0,'0'0'7'0,"0"0"3"0,0 0 3 16,-10 1 0-16,10-1 0 15,0 0 0-15,0 0 1 16,-9 6-3-16,9-6-5 0,0 0-3 16,0 0-2-16,9 5 0 15,-9-5-2-15,21 5 1 16,-13-5 1-16,8 2 1 16,-1 3-1-16,-1-3 0 0,0 3 1 15,-2 1-1-15,-3 1 1 16,-3 3 0-16,-4 2 0 15,-2 3 0-15,0-1 0 16,-4 4-1-16,-2-3-2 0,-4 0-2 16,3-2-4-16,-4-5-9 15,11-8-24-15,0 0-42 16,-9 0-3-16</inkml:trace>
  <inkml:trace contextRef="#ctx0" brushRef="#br0" timeOffset="44681.91">6223 15146 353 0,'0'0'4'0,"0"0"4"0,0 0 1 16,0 0 2-16,0 0-1 16,0 0 1-16,0 0-1 15,0 0 1-15,4 1-3 0,-4-1-3 16,14 8-2-16,-5-1-1 15,3 2 0-15,4-5 1 16,4 6-1-16,-1-2 0 16,4 1 1-16,-3 4-1 15,-4-1 0-15,-2 6 1 0,-2 2 1 16,-10 6 0-16,-7 5 0 16,-10 6 0-16,-7 0-3 15,-8 7-8-15,-7-4-27 16,2 0-47-16,0-6-1 0</inkml:trace>
  <inkml:trace contextRef="#ctx0" brushRef="#br0" timeOffset="45649.51">4581 16221 317 0,'0'0'7'0,"0"0"2"15,0 0 2-15,0 0 1 16,0 0 2-16,0 0-1 15,0 0 0-15,0 0 0 0,-5 20-6 16,2-3-3-16,3 8-2 16,-4 10-2-16,4 6 0 15,-1 6 0-15,1 10-1 16,0 3 1-16,0 2 1 0,0 2-1 16,1-2 1-16,3 0-1 15,-4-8 0-15,0-1 1 16,0-9 0-16,0-7-1 15,0-5 0-15,0-2-1 0,-4-8-2 16,4-6-2-16,0-4-2 16,0-12-2-16,0 14-2 15,0-14-2-15,0 0-3 16,0 0-17-16,0 0-41 0,0-7-1 16</inkml:trace>
  <inkml:trace contextRef="#ctx0" brushRef="#br0" timeOffset="47632.81">4339 16790 337 0,'0'0'5'0,"0"0"2"0,0 0 4 15,0 0 2-15,-2-11 1 16,2 11 0-16,-12-8 0 16,1 5 1-16,-1 1-4 15,-1-1-2-15,-3 3-4 0,-2 0 0 16,-2 0-2-16,3 5-1 15,-4 0 0-15,0 1 0 16,1-2-2-16,-1 3 1 16,4 1-1-16,0-1 0 0,0 0 0 15,1-1-1-15,4 3 0 16,3-1 0-16,-2 5 0 16,4-3-1-16,2 0 1 15,-2-1-1-15,3 1 1 0,1 1-1 16,2-3 0-16,1 3 0 15,0-1 0-15,0 0-1 16,0 0 0-16,4-1 0 16,0-1-1-16,1 4-1 0,2-2 0 15,0 0-1-15,4 0 1 16,-2 2 0-16,1 1 0 16,3-3 1-16,0 0 1 15,4-3 1-15,-3 3 0 16,7-3 1-16,-5 1 1 0,5-4 0 15,-5 1 0-15,5 1-1 16,1-4 1-16,-3 0-1 16,4 1 1-16,-3 0-1 0,5-3 0 15,-3 0 1-15,3 0 0 16,-2 0 0-16,4 0 0 16,3-6 0-16,-3 4 0 15,3 0 0-15,-3-1 1 0,4-2-1 16,-3 1 0-16,2 1 0 15,-2 0 0-15,-1-2 0 16,-2 3 0-16,0-1 1 16,3-2-1-16,-7 1 0 15,4-2 0-15,-2 2-1 0,0-4 1 16,-2-2 1-16,2 3 0 16,-3-3 0-16,-1 0 2 15,2 0 0-15,-4 2 0 0,0 1 1 16,-1-2 1-16,-4 1 0 15,0 0-1-15,-2 3 0 16,0-2 0-16,0 0 0 16,-10 7-1-16,13-13 0 15,-13 13-1-15,14-12 0 0,-14 12 1 16,11-14 0-16,-11 14 1 16,7-11 2-16,-7 11 0 15,5-10 0-15,-5 10 1 16,0-15 0-16,0 15 0 0,-8-14-2 15,8 14 0-15,-13-21-2 16,6 12 1-16,-2 2-4 16,-4 0 0-16,3-4 0 15,-2 5 0-15,4-1 0 0,-4 0 0 16,-3 2 0-16,2-2 0 16,1 4 0-16,-3-1 0 15,3 1 0-15,-1-2 0 0,1 2 0 16,2 1 0-16,0-1 0 15,0 1 0-15,10 2 0 16,-14-3 0-16,14 3 0 16,-9-2 0-16,9 2 0 15,0 0 0-15,0 0 0 16,0 0 0-16,0 0 0 0,0 0 0 16,0 0 0-16,0 0 0 15,0 0 0-15,0 0 0 16,0 0 0-16,0 0 0 0,0 0 0 15,0 0 0-15,0 0 0 16,0 0 0-16,0 0 0 16,0 0 0-16,0 0 0 15,0 0 0-15,0 0 0 0,0 0 0 16,0 0-2-16,0 0 0 16,0 5 0-16,0-5 0 15,0 12 1-15,3-4 0 0,0 2 2 16,0 0-1-16,1 0 1 15,1 0-1-15,-5-10-1 16,3 12 0-16,-3-12 1 16,4 10-1-16,-4-10 1 15,0 0-1-15,0 0 1 16,0 0 1-16,0 0 0 0,0 0 0 16,0-7 0-16,0 7 1 15,-4-13-2-15,-2 2 1 16,4 3-1-16,-2-3 0 0,-2-1 0 15,3 2-1-15,-2-3 1 16,1 3 0-16,1-2 0 16,3 12-1-16,-5-18 1 15,5 18 0-15,0-9 0 0,0 9-1 16,0-10 1-16,0 10 0 16,0-12 0-16,0 12-1 15,0 0 2-15,5-13-2 16,-5 13 0-16,0 0 1 15,0 0 0-15,12-9-1 0,-12 9 0 16,11-3 1-16,-11 3-2 16,17 3 2-16,-7-3 0 15,5 0 0-15,0 4-1 16,0-4 3-16,-2 0-2 0,3 0 0 16,-1 0 1-16,0 0 1 15,-3-4-1-15,-1 4-1 16,-2-6 2-16,-9 6-1 0,10-3 0 15,-10 3 1-15,0 0-1 16,0 0-2-16,0 0 0 16,0 0-2-16,0 0-4 15,0 0-14-15,0 0-62 16,-5 0-4-16</inkml:trace>
  <inkml:trace contextRef="#ctx0" brushRef="#br0" timeOffset="48232.25">4235 16615 270 0,'0'0'3'0,"0"0"3"15,0 0 3-15,0 8 4 16,0-8 0-16,15 11 3 16,-6-5 0-16,7 1 1 0,2-2-1 15,3-1-1-15,4-4-4 16,0 0-3-16,1 0-1 15,-2 0 0-15,1 0-2 16,-5 0 1-16,0 0-2 16,-6 0 0-16,-2 0 1 0,-1 0 0 15,-11 0 1-15,10 3 0 16,-10-3 0-16,-3 15 0 16,-6-5-1-16,-2 3-1 0,-3 3 0 15,-2 2-2-15,-1 2 0 16,0 2-1-16,-3-2-1 15,5-2-1-15,5-2-6 16,-5 0-16-16,8-4-60 0,7-12-2 16</inkml:trace>
  <inkml:trace contextRef="#ctx0" brushRef="#br0" timeOffset="56765.7">13682 4182 394 0,'0'0'6'0,"0"-13"1"16,0 6 2-16,0-3 1 15,0 0 2-15,-10 2-3 16,-4 1 2-16,-7 4 0 0,-4 3-5 16,-7 10-3-16,-1 5-1 15,-1 5 0-15,-1 7-2 16,8 3 0-16,4 0 0 16,4-1 0-16,9 1 0 15,10-5 0-15,4-5 0 0,19-9 0 16,2-3 1-16,10-8 0 15,7-5 1-15,0-9 0 16,3-4 1-16,-2-7 1 16,-9-1 0-16,-2-5 1 0,-6 7 0 15,-12-1-3-15,-7 3-2 16,-7 6 0-16,0 5 0 16,-9 8 0-16,1 3 0 0,-5 12 0 15,4 8 0-15,-1 5 0 16,2 7 0-16,3 5 0 15,2 8 0-15,1-1 0 16,0 3 0-16,2 0 0 0,0-2 0 16,0-3 0-16,4-7 0 15,-4-2 0-15,3-9-13 16,-3-12-25-16,-5 1-48 16,5-13-3-16</inkml:trace>
  <inkml:trace contextRef="#ctx0" brushRef="#br0" timeOffset="57216.6">13645 3798 351 0,'0'0'5'0,"-10"-13"2"0,-3 8 2 16,-4-2 3-16,-6 1 0 15,-2 6 1-15,-9 6 1 0,-3 13 1 16,-3 17-3-16,-5 15-3 15,3 16-1-15,0 15-2 16,4 10-2-16,8 9 0 16,9 6-2-16,5 1 0 0,11-3 0 15,13-7-1-15,12-8-1 16,10-9 1-16,12-9 0 16,5-18 0-16,11-11 1 15,4-18-1-15,2-15 0 0,3-10 1 16,2-17 1-16,1-16-1 15,0-20 0-15,-5-7 1 16,-6-20-1-16,-5-14 0 16,-9-13-2-16,-10-9 0 15,-12-13 0-15,-12 0 0 0,-15 3 0 16,-21 7 0-16,-17 14 0 16,-18 22 0-16,-17 26 0 15,-18 29 0-15,-16 38 0 16,-15 40 0-16,-12 44 0 0,-3 42 0 15,9 45 0-15,3 40-64 16,17 32-27-16</inkml:trace>
  <inkml:trace contextRef="#ctx0" brushRef="#br0" timeOffset="58849.15">11419 3734 277 0,'0'0'1'0,"0"0"0"16,0 0-1-16,0 14 2 15,0 5 3-15,3 17 1 16,6 6 1-16,1 25 1 0,0 13-2 16,4 17 2-16,4 17-1 15,0 18-1-15,-4 17-2 16,-2 12 0-16,1 11-2 0,-8 17 3 15,-2 9 1 1,-3 18 2-16,-3 14 2 0,-2 8 2 16,-2 12-1-16,1 8 2 15,-1 17 0-15,7 0-3 16,0 15-1-16,0 6 0 0,5 17 0 16,3 11-3-16,2 16-2 15,2 9-1-15,1 15 1 16,0 15-2-16,4 40 0 15,-8-15 0-15,3 7-1 0,1 13 0 16,-1 42 1-16,-9-20 0 16,-1 6 0-16,-2 9 1 15,-5 10 1-15,-2-3-1 16,-11 8 0-16,-6-10-1 0,-1-33-3 16,12-210-1-16,1 28-1 15,0-11-5-15,-3 22-19 16,-2-17-54-16,6 26-2 15</inkml:trace>
  <inkml:trace contextRef="#ctx0" brushRef="#br0" timeOffset="79815.73">14743 4184 383 0,'0'0'6'0,"0"0"2"16,0 0 2-16,-9 0 0 0,9 0 0 15,0 0 1-15,-14 5 0 16,11 4-1-16,2 6-4 16,1 6-4-16,4 1-1 0,4 7-1 15,-2 3 1-15,6 1-1 16,-3 1 0-16,2 1-1 16,1-6-3-16,-5 1-7 15,0-10-11-15,1 0-28 0,4-7-29 16,-12-13-4-16</inkml:trace>
  <inkml:trace contextRef="#ctx0" brushRef="#br0" timeOffset="80132.96">14746 4236 315 0,'0'0'9'0,"-8"-10"2"0,8 10 4 16,-10-13 3-16,10 13 1 15,-12-12-1-15,12 12 1 0,-8-15 1 16,8 15-8-16,5-2-4 15,10 2-3-15,3 2-1 16,11 5-2-16,4 3-1 16,4 3 0-16,2 5 0 15,4-1-1-15,-4 5 0 0,-1 0 0 16,-4 6 0-16,-6-1 0 16,-8 1 0-16,-8 1 1 15,-6-2-1-15,-6 3 1 16,-17-3-1-16,-2 0 0 0,-7-3 0 15,-4 4 1-15,-11-8-1 16,4-3-1-16,-2-1 0 16,2-4-3-16,3-8-3 15,8 2-6-15,3-6-13 0,8-13-49 16,15 13-7-16</inkml:trace>
  <inkml:trace contextRef="#ctx0" brushRef="#br0" timeOffset="80565.75">15203 4389 376 0,'0'0'8'16,"0"0"0"-16,0 0 1 16,-9 10 0-16,9-10 1 0,-9 10 0 15,9-10 1-15,-2 8 0 16,2-8-5-16,0 0-2 15,7 4-1-15,6-4 0 0,4-2 0 16,3-6 1-16,0-1-1 16,-1-7-1-16,-1 1 1 15,-3-2-1-15,-5 3 0 16,-7-1 0-16,-3 3 0 0,0 12-2 16,-18-15 1-16,1 15-1 15,-1 5-1-15,-4 9 1 16,0 1-1-16,2 6 0 15,2 5 0-15,11 2 0 16,2-3 0-16,5 2 1 0,5-2 0 16,12-6 0-16,7-4 0 15,6-5 1-15,6-4-1 16,2-6 1-16,1-8 1 16,6-5-2-16,-6-4-1 0,-4-6-2 15,-3-2-4-15,-4-2-7 16,-14-5-16-16,-1-4-37 15,-3 0-16-15</inkml:trace>
  <inkml:trace contextRef="#ctx0" brushRef="#br0" timeOffset="80849.99">15553 3985 358 0,'0'0'8'0,"0"0"3"0,-5-9 4 16,5 9-1-16,-7-8 0 15,7 8 1-15,-16-7 0 16,4 7 0-16,3 5-8 0,-4 10-3 16,3 7-2-16,3 13-1 15,1 2-1-15,4 12-1 16,2 4 1-16,8-2 0 16,2 5 0-16,10-5 1 15,4-7-1-15,1-2 2 0,0-4-1 16,5-11 0-16,2-2-2 15,-2-10-6-15,2-3-16 16,5-8-57-16,-9-4-3 16</inkml:trace>
  <inkml:trace contextRef="#ctx0" brushRef="#br0" timeOffset="81065.72">15757 3932 468 0,'0'0'3'16,"0"0"1"-16,0 0-1 16,-7-4 1-16,7 4-1 0,-8 20 1 15,5 5-1-15,3 5 1 16,3 15-4-16,5 3 0 16,6 10 1-16,1 4-2 15,5-2-4-15,-2-4-6 16,3 1-13-16,0 2-54 0,-6-19-5 15</inkml:trace>
  <inkml:trace contextRef="#ctx0" brushRef="#br0" timeOffset="81502.13">15690 4345 438 0,'0'0'5'0,"0"0"1"15,-2-13 1-15,2 13 1 16,0-12 0-16,2-1 1 15,5 4 0-15,8-4 0 16,5 4-4-16,2-1-2 0,8 0-4 16,3 0-5-16,9 2-22 15,10 1-54-15,-10-1-3 0</inkml:trace>
  <inkml:trace contextRef="#ctx0" brushRef="#br0" timeOffset="81866">16288 4209 475 0,'0'0'3'15,"0"0"1"-15,-12-11 1 16,-3 6-1-16,-2 3 1 16,-3 2-1-16,-8 0 1 0,3 0-1 15,-2 5-2-15,3 8-2 16,4-1 0-16,7 3 0 15,5-3 0-15,8 6-2 16,3-8 2-16,12-1 0 0,2-3 0 16,3-6 2-16,8 0-2 15,-3-11 0-15,-4-2 0 16,5-6 0-16,-6-1 0 16,-3 3 0-16,-5 2 0 0,-2 1 0 15,-3 5 0-15,-7 9 0 16,9 0 0-16,-5 9 0 15,-1 7 0-15,2 7 0 16,4 2 0-16,2 5-3 0,3 1-8 16,2-3-20-16,-7-2-52 15,12 5-3-15</inkml:trace>
  <inkml:trace contextRef="#ctx0" brushRef="#br0" timeOffset="82231.92">14904 4981 407 0,'-9'3'4'0,"-7"2"2"16,-5-3 0-16,0 4 1 15,1 1 1-15,-2-2 2 0,12-3 0 16,10-2 2-16,15-5-4 15,34-10 0-15,27-7-1 16,28-5 0-16,25-12-2 16,22 1 1-16,16-4-6 0,15-3 0 15,7 6 0-15,-8-1 0 16,-8 2 0-16,-19 12 0 16,-16 1 0-16,-32 7 0 15,-17 4 0-15,-26 6 0 0,-29 4 0 16,-16 4 0-16,-18 0 0 15,-23 7 0-15,-6 2 0 16,-6 7 0-16,-7 6-28 16,2-6-62-16,3 1-3 15</inkml:trace>
  <inkml:trace contextRef="#ctx0" brushRef="#br0" timeOffset="105452.15">19521 15785 305 0,'0'0'7'0,"0"0"4"0,0 0 2 16,-10-5 2-16,10 5 2 15,0 0 2-15,0 0-2 16,0 0 1-16,0 0-7 0,0 0-5 16,0 0-1-16,0 0-3 15,0 0 0-15,10 0-2 16,5 0 1-16,5 1-1 15,10 3 1-15,9-4 0 16,11 2 1-16,10-2-1 0,7-2 0 16,15-2 0-16,8 0 0 15,9-3-1-15,7-3 1 16,11 0 0-16,3 0-1 16,6 3 1-16,1-3-1 0,3 2 0 15,1 4 0-15,-4-2 0 16,-3 6 0-16,-5-1 0 15,-2 1 0-15,-10 0 0 0,-6-3 0 16,-9 3 0-16,-5-3 0 16,-9 3 0-16,-11-2 0 15,-12-1 0-15,-9-3 0 16,-9 5 0-16,-9-2 1 16,-8 1 0-16,-5 2 0 15,-15 0 0-15,10-2 0 0,-10 2-2 16,0 0-4-16,0 0-8 15,0 0-14-15,0 0-51 16,0 0-4-16</inkml:trace>
  <inkml:trace contextRef="#ctx0" brushRef="#br0" timeOffset="105936.04">22041 15433 347 0,'0'0'8'0,"0"0"3"0,0 0 3 16,-11-3 1-16,11 3-2 16,0 0 1-16,0 0 0 0,0 0 1 15,0 0-7-15,16 7-3 16,1 2-2-16,5 0 0 16,5 1 1-16,11 0-1 15,0 2-1-15,-1 3 0 0,5-1 0 16,-5 0-2-16,-3 0 1 15,-7 0-1-15,-6 0 1 16,-9 3 0-16,-10-2 0 16,-4 2 1-16,-12 0 0 0,-14 3 0 15,-7 3 1-15,-2 0 0 16,-8-4-1-16,-2 1 0 16,5-1-1-16,-3-4-9 15,20-11-43-15,0 10-34 0,13-7 0 16</inkml:trace>
  <inkml:trace contextRef="#ctx0" brushRef="#br0" timeOffset="106783.33">13578 15787 332 0,'0'0'3'0,"12"3"1"15,5-2 1-15,4 6 1 16,9-3-1-16,9-1 1 15,16 1 2-15,9 2-2 0,11-2-2 16,9 1 0-16,11 2-3 16,4-1 1-16,11-1 0 15,10 0 0-15,1 2 0 16,5 1 1-16,6-2 0 0,4 3 1 16,1-5-1-16,2 3 0 15,3-3 0-15,-6 0 0 16,-1-1 0-16,-1-3 0 15,-10 3 1-15,-7-3 0 0,-5 0 0 16,-8 2 2-16,-15-2-2 16,-9 0 0-16,-18 0 0 15,-10 0 0-15,-12 0 0 0,-15 0-2 16,-5 0-4-16,-20 0-8 16,0 0-27-16,0 0-41 15,-18 0-3-15</inkml:trace>
  <inkml:trace contextRef="#ctx0" brushRef="#br0" timeOffset="107316.6">14174 15564 331 0,'0'0'5'0,"0"0"2"0,10-6 1 16,-10 6 3-16,15-11 1 15,-15 11 3-15,17-7 0 16,-17 7 1-16,8-6-5 16,-8 6-2-16,-12 10-1 0,-11 5-3 15,-8 5 0-15,-11 3-3 16,-12 2-1-16,-9 4-1 16,-6-2 0-16,-8 1 0 0,3-4 1 15,-1-1-1-15,4-7 0 16,4-3 0-16,14-2 1 15,8-4-1-15,13-3-1 16,8-1 0-16,8 0 0 0,16-3 1 16,0 0-1-16,18 7 0 15,6-2 1-15,7 2 1 16,16 6 2-16,10 2 0 16,15 2 1-16,12 3 0 15,11 4 1-15,9 9 0 0,8-3-4 16,12 7-11-16,-2-4-68 15,4 3-4-15</inkml:trace>
  <inkml:trace contextRef="#ctx0" brushRef="#br0" timeOffset="108449.04">18427 16394 370 0,'0'0'3'16,"0"0"2"-16,-14 0 1 16,4 0 0-16,-8 5 0 15,-7 0 1-15,-7 3 0 16,-10 2 0-16,-10 4-3 0,-8 6-2 16,-9 3 0-16,-14 2 0 15,-11 7-2-15,-5 2 1 16,-5 5 1-16,-6 1 0 0,-4 3 1 15,-2 1 0-15,1 0 0 16,-4 1 0-16,6 4 1 16,2-4-1-16,0 0-1 15,9-1-1-15,0-1-1 16,2-2-1-16,8-3-1 0,50-19-2 16,-3 1-1-16,3-2-2 15,-2-1-3-15,5-2-6 16,2 0-16-16,-27 2-40 15,39-7-8-15</inkml:trace>
  <inkml:trace contextRef="#ctx0" brushRef="#br0" timeOffset="108849.37">16353 16873 415 0,'0'0'5'0,"0"0"0"0,-10 0 1 16,0 1 1-16,-2 6-1 15,-3 6 1-15,-8 2-1 16,-4 5 1-16,-5 5-4 0,-3 7-1 15,-4 0-1-15,-4 5 1 16,1-2 0-16,-1 0-1 16,1-4 0-16,22-13-2 15,1-3 0-15,3 0-3 0,0-2 0 16,3-4 0-16,3 4 0 16,3 2 3-16,7-8-1 15,21-1 2-15,15-6 1 16,16-4 2-16,6-5 0 15,20-2 0-15,2-3-2 0,2 4-10 16,3-3-10-16,-6 4-60 16,5-1 0-16</inkml:trace>
  <inkml:trace contextRef="#ctx0" brushRef="#br0" timeOffset="109500.35">20187 15168 349 0,'0'0'5'0,"0"0"0"16,0 0 1-16,0 0 1 15,0 0-2-15,0 0 3 16,8 0 0-16,4 0 1 16,5 0-4-16,11-3-1 15,9-7 1-15,10-2 1 0,15-2 0 16,13-9 0-16,14-6 0 15,13-7 0-15,10-1 1 16,17-5-1-16,7-2 0 16,11-3 0-16,10-1-1 0,1 4 0 15,2-1-2-15,-3 2 0 16,-1 4-2-16,-12 2 1 16,-7 3-2-16,-13 5 1 0,-13 4-1 15,-15 2 1-15,-20 6 0 16,-19 2 1-16,-15 5 1 15,-9 2-1-15,-16 3 1 16,-17 5-2-16,0 0-1 16,0 0-5-16,-20 0-9 0,6-8-46 15,-6 8-24-15,-8 3-3 16</inkml:trace>
  <inkml:trace contextRef="#ctx0" brushRef="#br0" timeOffset="109815.7">22496 14224 383 0,'0'0'5'16,"0"0"2"-16,0 0 2 15,14-2 1-15,-4 2 1 16,8 0 0-16,4 0 1 0,8 0 0 15,5 2-4-15,7 1-3 16,5-1-1-16,2 3-2 16,1-3-1-16,-3 3 0 15,-6 0 0-15,-4 2 0 0,-10 4 0 16,-10 6 1-16,-11 5 1 16,-15 8 0-16,-16 5-1 15,-12 7 1-15,-14 7-4 16,-11-1-16-16,-16 6-63 0,9-1-4 15</inkml:trace>
  <inkml:trace contextRef="#ctx0" brushRef="#br0" timeOffset="110566.68">21034 12339 386 0,'0'0'6'16,"0"0"2"-16,-5-15 3 0,5 15 1 15,-4-10 1-15,4 10 1 16,-5-12 0-16,5 12-1 16,0 0-6-16,0 0-3 15,-10 10-1-15,10 12-3 16,0 10 0-16,0 10 0 0,4 10-1 16,-1 13 2-16,2 9 0 15,-2 5 0-15,1 3 0 16,1 2 1-16,-2 0-2 15,-3 3 1-15,0 0 0 0,0-6-1 16,0 1 0-16,-3-3 1 16,-2-4-1-16,1-3 1 15,-1-5 0-15,-5-9 0 16,7-2-1-16,0-12-2 0,1-2-2 16,-1-11-4-16,1-6-4 15,0-12-4-15,2 0-17 16,9-10-50-16,-9-3-2 15</inkml:trace>
  <inkml:trace contextRef="#ctx0" brushRef="#br0" timeOffset="111150.47">20860 12225 384 0,'0'0'3'0,"0"0"1"16,0 0-1-16,0 0 2 15,8 0 1-15,-6 8 1 16,1 4 0-16,-3 9 0 0,-3 10-3 16,-7 4 1-16,-5 6-1 15,-5 7-2-15,1 1 0 16,-6-3-1-16,-3 2 0 0,6-5 0 16,0-9-1-16,4-7 0 15,1-4-1-15,7-8 2 16,5-6 0-16,5-9-1 15,0 0 2-15,0-12 0 16,10-5 2-16,5-8-1 0,0-5 1 16,4-10 0-16,4-1-1 15,4-4 1-15,0-2 0 16,-2 3 1-16,0 1-1 16,0 6 2-16,-2 5-1 0,-6 5 1 15,-2 7 0-15,-5 5-4 16,-3 5-2-16,-7 10 0 15,7 0 0-15,2 7 0 16,0 14 0-16,6 8 0 0,5 8 0 16,5 8 0-16,7 4 0 15,5 11 0-15,9-4 0 16,0 1 0-16,4-7-8 0,10 2-75 16,-6-6-4-16</inkml:trace>
  <inkml:trace contextRef="#ctx0" brushRef="#br0" timeOffset="111783.33">20721 13471 383 0,'0'0'7'0,"0"0"2"16,0 0 0-16,0 0 1 15,7 5 1-15,-2 5 1 0,3 0 1 16,2 5 0-16,4 4-7 15,7 9-1-15,1-1 0 16,6 4-1-16,2 3-1 16,2-2-2-16,5-3 1 0,-2 1-1 15,-1-5 0-15,-4-2-1 16,-2-7 1-16,-6 0 0 16,0-2-1-16,-4-6 0 0,-9-1 1 15,-9-7 1-15,13 5 1 16,-13-5 0-16,8-10 2 15,-6-5-5-15,0-4 0 16,3-6 0-16,2-10 0 0,6-9 0 16,-1-4 0-16,11-2 0 15,-3-1 0-15,5 1 0 16,-1 6 0-16,1 2 0 16,10-5-52-16,-5 16-33 15,0-1-3-15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4-08-03T09:07:47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8310 11804 506 0,'0'0'0'0,"0"0"0"15,0 0 0-15,0 0 0 16,0 0-4-16,0 0-5 0</inkml:trace>
  <inkml:trace contextRef="#ctx0" brushRef="#br0" timeOffset="516.67">9831 10989 505 0,'0'0'0'0,"0"0"0"0,0 7 0 16,0-7-2-16,0 0-5 0,-3 12-8 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0:10.3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3475 800 165 0,'0'0'9'15,"0"0"5"-15,0 0 7 16,0 0 0-16,-7-15 2 15,-2 3-1-15,0-3 1 16,-21-23 0-16,5 14-9 0,-3 6-5 16,4-2-5-1,-14 4-3-15,-50-14 0 0,31 20-1 16,-8-3 0-16,-13 8 0 16,0 5 0-16,-7 0-1 15,-7 10 1-15,-5 5-1 16,-5 5 0-16,-2 2-1 0,-9 8 1 15,0 2 1-15,-4 7-1 16,0 4 1-16,2 4 0 16,-1-2-1-16,4 10 1 15,2-6-1-15,9 10 0 16,4-4 0-16,-45 29 1 0,-22 40 0 16,30-3 1-16,22-3-1 15,28-7 1-15,19-13-1 16,21-4 1-16,12-15-1 15,16-5-1-15,6 1 2 0,8-1-2 16,2-4 1-16,7-1 0 16,8-2 1-16,10-3 0 15,2 1 0-15,13-3-1 16,7-5 0-16,6-3 0 16,9-2 0-16,7-2 0 0,3-3-1 15,8-5 1-15,5-2 0 16,7-3 0-16,4 0 1 15,8-7-1-15,4 4 2 0,5-4 0 16,7-3 1-16,4 3-1 16,8-5 1-16,2 0-1 15,5-2 1-15,5-2 1 16,5-4-1-16,8 3 0 0,4-5 1 16,6-5-2-16,8-2 1 15,3-1 0-15,3-3-2 16,8-1 1-16,-1 0-1 15,12-3 1-15,-4 0-1 0,13 0 0 16,0 0 0-16,1 0 0 16,7 0 0-16,2 0 0 15,2 0 0-15,0 0 0 16,2 0-1-16,0 0 1 16,4 0 0-16,-1 0 1 0,-5 2 1 15,10 1 1-15,5-1-1 16,-2 3 1-16,2-2 0 15,5 1 0-15,-3-1-1 16,1 0 0-16,-3-1-2 0,-3 6-1 16,-6-3 0-16,-6-1 0 15,-3 2 0-15,-4-1 1 16,-5-3-1-16,-1 3 1 0,6-5 0 16,-3 0 0-16,5 0-1 15,-7 0 1-15,5-5 0 16,0-2 1-16,-8-3-2 15,2-3 0-15,-8 1 1 16,-5-3-1-16,-8-2 1 0,-6-5-1 16,-6-1 0-16,-7-4 0 15,-3-1 0-15,-11-1 0 16,-3-4 0-16,-7-3-1 16,-7-2 1-16,-10-4 0 0,-8 0 1 15,-8-3 0-15,-8-4 0 16,-9-1 0-16,-13 0 0 15,-5-6 0-15,-14-1 1 0,-5 0-2 16,-10 0-1-16,-10 1 1 16,-10-2-2-16,-9 4-1 15,-8 1 1-15,-6 1-1 16,-6 2-1-16,-12-4 0 0,-11 6 0 16,-8-8 1-16,-10 1 1 15,-3-1 1-15,-16 0 0 16,-5 8 0-16,-8-4 1 15,33 29-2-15,-6-4 0 16,-6 2 0-16,-5-4 1 0,-6 1 1 16,-8-1-1-16,-3 2 1 15,-11-4-1-15,-5 2 3 16,-10-3 0-16,-3-1 0 16,-12 4 0-16,-4-4-1 0,-13 4 0 15,-3 0-1-15,-12-7 1 16,-7 4-1-16,-3 3 1 15,-8-1 0-15,-2 2 0 16,-10 2-1-16,-5-2 0 16,-2 1 0-16,-8 5 0 0,-5-3 0 15,-4 3 0-15,-6 0 0 16,-6 2 0-16,-2-2 0 16,-2 1 1-16,-10 1-1 15,-2 3 1-15,-3-2-1 16,-7 1 0-16,-2 1 1 15,0 2-1-15,-9 0 1 0,4 2-2 16,-8-2 2-16,-2 5-1 16,2-2 0-16,-2 2 1 15,0 1-1-15,-1 1-1 16,-4 3 0-16,4-4 1 16,1 6 0-16,1-3-1 0,1 5 1 15,8-2 0-15,-3 0 0 16,5 3 0-16,7 3 0 15,1 1-1-15,9 5 0 16,1 3-3-16,8 0-17 16,8 13-56-16,1-1-1 15</inkml:trace>
  <inkml:trace contextRef="#ctx0" brushRef="#br0" timeOffset="24902.24">3459 13827 65 0,'0'0'4'0,"13"-6"0"16,4 0 1-16,8-4 4 15,5-2 0-15,15-3 2 16,4-7-1-16,24-3 2 15,9-9-3-15,9-4 0 0,10-9 0 16,19 0-2-16,15-13 1 16,15-1-2-16,4-8-1 0,21-9 1 15,7-3-2-15,19-6-4 16,11-9 0-16,11-6-3 16,8-2 0-16,5-8 1 15,10-1-1-15,3-6 3 16,1 0 1-16,-1 2 4 0,-3 3 2 15,-3 3 2-15,-6 4 3 16,-7 4 2-16,-8 3-2 16,-16 10-1-16,-7 7 0 15,-26 6-2-15,-8 8-1 0,-22 7-2 16,-18 9-3-16,-13 7 0 16,-13 7-3-16,-19 5 1 15,-16 10-1-15,-13 7 2 0,-10 2 0 16,-16 5 1-16,1 2 2 15,-17 5 0-15,-9 3-1 16,0 0 1-16,0 0-1 16,0 0-6-16,0 7-14 0,0-7-31 15,-7 6-19-15</inkml:trace>
  <inkml:trace contextRef="#ctx0" brushRef="#br0" timeOffset="25067.08">9952 11051 301 0,'0'0'0'0,"0"0"-1"16,0 0-3-16,0 0-29 15,0 0-30-15,0 0-3 16</inkml:trace>
  <inkml:trace contextRef="#ctx0" brushRef="#br0" timeOffset="25882.81">14139 8776 219 0,'0'0'3'0,"0"0"0"16,11-14 4-16,3 1 0 16,13-4 0-16,6-8 3 15,24-7 0-15,15-12 1 0,17-1-3 16,15-12-1-16,31-3-3 16,14-6-2-16,17-13-3 15,16-3-4-15,20-3-6 16,8-9-1-16,24-8 0 0,9-2 1 15,54-4 0-15,-23-9 4 16,10-2 4-16,6-2 7 16,9-4 8-16,1 5 3 15,1 1 3-15,0 0 0 16,-46 4 1-16,24 5-2 0,-6 5-4 16,-16 10-3-16,-23 4-2 15,-12 7-2-15,-25 5-2 16,-24 8-1-16,-21 6-1 15,-25 7 0-15,-25 12-1 0,-21 3-3 16,-21 12-8-16,-19 6-31 16,-20 5-28-16,-12 10-4 15</inkml:trace>
  <inkml:trace contextRef="#ctx0" brushRef="#br0" timeOffset="30383.33">11170 2812 282 0,'0'0'2'0,"0"12"-1"15,3 5 3-15,-3 5 0 16,7 9 2-16,-5 8 0 0,9 10 2 16,-2 11 1-16,0 9 0 15,7 11-1-15,-1 11-1 16,0 9-1-16,2 13 1 0,-2 6-1 16,7 15-2-16,1 7-1 15,-3 10-1-15,5 10 1 16,-3 5-1-16,3 15 2 15,-3 10-1-15,6 12 2 0,-11 5 2 16,5 9 1-16,-8 14 0 16,5 5-1-16,-2 3 0 15,-1 5-1-15,5 0 0 16,-4 2-3-16,6 0-4 0,2-4 0 16,2-5-1-16,1-3-2 15,2-6-2-15,-3-5-1 16,0-8-3-16,2-4 0 15,-4-13-1-15,-4-7-2 16,-5-13-5-16,0-7-8 0,-4-26-26 16,8-5-20-16</inkml:trace>
  <inkml:trace contextRef="#ctx0" brushRef="#br0" timeOffset="30518.54">12025 9933 355 0,'0'0'0'16,"-11"-7"-4"-16,2-1-24 0,-7-4-38 15,7 0-5-15</inkml:trace>
  <inkml:trace contextRef="#ctx0" brushRef="#br0" timeOffset="32819.47">10400 4603 206 0,'0'0'7'15,"0"0"1"-15,0 0 5 16,-13 0 3-16,13 0 1 0,-12 0 2 15,2 0 2-15,-3 0 0 16,-1 0-6-16,-2 0-2 16,2 2-4-16,-4 4-1 15,-4 6-4-15,2-3-2 0,-7 6 0 16,-3-1-2-16,2 7 2 16,-6 4-1-16,-1-3 0 15,1 6 0-15,-1-4 0 0,-6 8-1 16,4-3 1-16,3 4 0 15,-3-4-2-15,2 3 0 16,-3-1 1-16,8-1-1 16,4 1 1-16,1 0-1 0,2-2 0 15,5 0 1-15,6 2-1 16,0-4-2-16,10 2 1 16,2-1 0-16,0 1-1 15,9-1 0-15,6 1 1 16,3 4-1-16,7-4 0 0,0 4 1 15,9-10 1-15,1 11 0 16,9-10 0-16,-1 1 2 16,14-3-1-16,2-4 1 15,11-4 0-15,7 1-1 0,5-2 1 16,1-5 0-16,8-1 0 16,11 0-1-16,-3-2 2 15,5-2-2-15,6 1 0 16,-4-4 0-16,11 0-2 0,3 0 2 15,-1-7-1-15,1 2 0 16,1-5 0-16,-1 0-1 16,2-5 1-16,-1-2 0 15,-1-6 0-15,-7 4 1 0,4-8 1 16,0-5-1-16,-10 2 0 16,0-5 1-16,-13-3 0 15,-6-1 2-15,-7-3-1 0,-6-2 1 16,-11-3 2-16,-9 0 0 15,-6-3 2-15,-9 3 0 16,-4-6 0-16,-7 7 0 16,-9-2 0-16,-7-1 0 15,-9 7-1-15,-4-3-1 0,-4 0 0 16,-12 6-1-16,-6 0 0 16,-5-1-1-16,-9 8 0 15,2 0 0-15,-8 2-1 16,-3 3 0-16,-4 4 1 0,1 3-2 15,-4 3 1-15,0 4-1 16,-2 4 0-16,6 1 1 16,-4 3-2-16,4 2 1 0,2 1-1 15,3 0 1-15,3 2-1 16,3 0 0-16,7-3 0 16,3 3 0-16,7 0-1 15,3 0 1-15,5 0-1 16,12 0 1-16,-11 0-1 0,11 0 0 15,0 0 1-15,0 0-1 16,5 0 1-16,-5 0 0 16,15 0-1-16,-15 0 2 15,15 0-1-15,-15 0 0 0,15 0 0 16,-15 0 1-16,10-5-1 16,-10 5 0-16,0 0 1 15,9-10 0-15,-9 10 0 16,0 0 0-16,0-11 0 0,0 11 1 15,0 0-1-15,-7-8 1 16,7 8-1-16,0 0 1 16,-9 3-1-16,9 6 0 0,0 8 0 15,0 3-1-15,2 3 0 16,3 4 0-16,2 2 0 16,4 1-1-16,1 2 1 15,3-1 0-15,-5-5-1 16,2 5 1-16,0-9 0 0,-2 2-1 15,-5-4 1-15,0-2 0 16,-3-6-1-16,-2 1 1 16,0-13-1-16,4 11 1 15,-4-11-1-15,0 0 1 0,0-14 0 16,0-1 0-16,0-2 0 16,0-8 1-16,0-2-1 15,-4-1 1-15,2-1-1 16,-3 0 1-16,0-4 0 0,1 5 0 15,-4 3 1-15,0 0-1 16,1 6 0-16,-3-1 0 16,3 5 1-16,-3 0-1 0,2 0 0 15,-1 5 1-15,0 4 0 16,9 6 0-16,-12-13-1 16,12 13 1-16,0 0-1 15,0 0 0-15,0 0 1 16,10 0-1-16,6 1 0 0,6 3 1 15,8-4-1-15,7 0 1 16,7-5-1-16,6-5 0 16,-1 0 1-16,6-4-2 15,0 1 0-15,-2 1 0 0,-7-4 0 16,-3 4 0-16,-6 5 0 16,-7 2-6-16,-5 5-10 15,-10 7-65-15,-6-7-4 0</inkml:trace>
  <inkml:trace contextRef="#ctx0" brushRef="#br0" timeOffset="33483.98">9987 4548 321 0,'0'0'4'0,"0"0"3"15,0 0 3-15,0 0 0 16,0 0 3-16,0 0-2 0,0 0 3 16,0 0 0-16,6 3-3 15,-6-3-3-15,21 2-1 16,-3 0-1-16,7-2-1 15,5 0 0-15,9-2 0 16,6-6-2-16,5 1 0 0,-3 0-1 16,0-1 0-16,1 1-1 15,-11 0 0-15,-5 4 0 16,-4 3 1-16,-9 3 0 0,-5 9 0 16,-3 8 1-16,-9 9-1 15,-2 6 2-15,-7 9 0 16,-5 6-2-16,-6 2-7 15,-4 0-15-15,0-2-60 16,2 0-2-16</inkml:trace>
  <inkml:trace contextRef="#ctx0" brushRef="#br0" timeOffset="34033.19">13566 4382 431 0,'0'0'4'0,"0"0"1"15,0 0 0-15,0 0 0 0,0 0 0 16,0 7 0-16,2 3 0 15,8 5 0-15,-1 3-3 16,4 4-1-16,2 0-1 16,3 0-2-16,1 3-5 0,1-6-7 15,0-2-35-15,-1-3-31 16,-3-2-3-16</inkml:trace>
  <inkml:trace contextRef="#ctx0" brushRef="#br0" timeOffset="34233.29">13925 4350 356 0,'0'0'9'16,"0"0"2"-16,0 0 2 0,0 0-1 15,-9 0 1-15,1 7 0 16,-2 14 1-16,0 0 0 16,-2 14-8-16,-6 9-3 15,-2 4 0-15,1 6 0 0,-4 2-2 16,3 0-1-16,1 0-4 15,-2-6-10-15,5-6-64 16,0-1-1-16</inkml:trace>
  <inkml:trace contextRef="#ctx0" brushRef="#br0" timeOffset="34655.28">14127 4534 414 0,'0'0'4'0,"0"0"0"15,-7 0 1-15,-7 0 1 0,-2 4 0 16,-4 6-1-16,-3 5 1 16,-2 0 0-16,1 5-4 15,1 2 0-15,5-3-2 16,8 3 0-16,6-1 0 0,4-6 1 15,4-5-1-15,11-8 1 16,3-2 0-16,10-2 0 16,-3-11 0-16,2-4 1 0,0-3 0 15,-3-2 0-15,-3-3 0 16,-1 3 0-16,-6 0 1 16,-4 4 0-16,-4 5-1 15,-6 13 0-15,0 0 0 16,0 0-1-16,2 16 0 15,-2 3-1-15,0-1-4 0,0 1-4 16,3-1-6-16,6-1-13 16,-2-6-24-16,4-5-21 15,3-4-1-15</inkml:trace>
  <inkml:trace contextRef="#ctx0" brushRef="#br0" timeOffset="35068.85">14385 4566 176 0,'0'0'12'0,"0"-18"9"0,5 5 2 15,-3-1 5-15,4-4 4 16,-5 3 0-16,3-1-1 15,-4 1 2-15,0 5-12 0,0 10-7 16,-7 0-5-16,1 7-3 16,-1 3-4-16,4 4-1 15,1 1-1-15,2 1 0 16,5-2 0-16,4-3 0 0,4-4 0 16,2-6 1-16,7-1-1 15,1-1 1-15,0-9 0 16,-2-3 0-16,-1 1 1 15,-3-3-1-15,1 2 1 16,-6 1-1-16,-1 3 0 0,-11 9 0 16,0 0 0-16,0 0 0 15,0 0-1-15,2 9 0 16,-2 3-1-16,2 1 1 16,6-1 0-16,-4 1-1 0,10-6 1 15,2-2 0-15,5-5 0 16,-1-2 1-16,4-11 0 15,1-4 2-15,-2-1 2 16,-1-6 0-16,-5-1 1 0,-4-5 0 16,-6 1 1-16,-7-1-1 15,-5 0-1-15,-10 5-1 16,-8-1-2-16,-5 8-3 16,-8 5-4-16,-6 8-7 0,-6 5-21 15,-16 3-50-15,15 9-2 16</inkml:trace>
  <inkml:trace contextRef="#ctx0" brushRef="#br0" timeOffset="35534.33">14288 4099 366 0,'-5'-10'5'0,"-4"-4"2"16,-11-6 1-16,-10-3 0 15,-7 1 1-15,-18 3 0 16,-10 4 0-16,-20 5 0 16,-9 15-4-16,-7 19-2 0,-12 21-2 15,-1 19-1-15,5 16-1 16,2 16-1-16,21 13 2 16,13 13-1-16,29 6 0 15,23 4 1-15,31-3 1 16,37-7 0-16,23-12 1 0,22-8 1 15,20-18 0-15,17-17 0 16,11-16-1-16,5-9 1 16,5-23-1-16,-3-17 1 0,2-9-1 15,2-21 1-15,-10-19 1 16,4-14 2-16,-9-23 2 16,-8-18-1-16,-17-12 1 15,-10-18 0-15,-18-8 0 0,-21-12-8 16,-19-4 0-16,-34 0 0 15,-26 13 0-15,-37 14 0 16,-33 19 0-16,-30 31 0 16,-35 37 0-16,-32 39 0 0,-27 48 0 15,-28 59-76-15,-10 25-12 16</inkml:trace>
  <inkml:trace contextRef="#ctx0" brushRef="#br0" timeOffset="38900.43">5180 13183 67 0,'29'-17'2'0,"38"-10"2"15,17-15-1-15,45-15 4 16,23-12 1-16,47-13 2 16,19-16 2-16,46-10-1 0,0-1 0 15,-6 0 0-15,13 0 1 16,-18 5 2-16,6 3 1 15,-24 2 0-15,-5 2 2 16,-22 8-2-16,-9 5 2 0,-23 11-4 16,-21 7-2-16,-24 9-4 15,-24 8-12-15,-18 4-39 16,-16 17-16-16</inkml:trace>
  <inkml:trace contextRef="#ctx0" brushRef="#br0" timeOffset="39902.94">4344 11364 222 0,'0'0'1'0,"0"0"0"16,7-11 2-16,-7 11 1 15,23-13 1-15,-7 9 2 16,8-6 0-16,11 0 0 16,-3 2 1-16,13 1-2 0,5 2 0 15,4 0-3-15,8 1-1 16,6 0-1-16,6 4 0 16,3 0 0-16,9 0-1 0,6 6 1 15,3 1-1-15,5 5 1 16,6 2-1-16,7 7 1 15,0 4 3-15,2 2 0 16,-1 11 2-16,1 3 3 0,-2 11 3 16,7 8 1-1,-8 7 1-15,-3 6 1 0,-2 10 0 16,-5 5-1-16,-3 12-4 16,1 4-1-16,-8 5-3 15,-8 3 0-15,-4 5-2 0,-12 6-1 16,-7 1-1-16,-9 2-1 15,-12 3 0-15,-13-5 1 16,-9 0-4-16,-13-1 2 16,-8-7 2-16,-15-5-2 0,-9-9 3 15,-8-2 0-15,-6-14 1 16,-10-1 0-16,-6-11 2 16,0-7-1-16,-8-10 0 0,1-8 0 15,2-4-1-15,0-10-1 16,1-1 0-16,9-11 0 15,6-3-1-15,4-3-1 16,10-7 0-16,4-3-3 16,8-2-2-16,6-2-4 0,14-3-7 15,-16 2-13-15,16-9-46 16,0 7-10-16</inkml:trace>
  <inkml:trace contextRef="#ctx0" brushRef="#br0" timeOffset="40417.93">6531 14085 432 0,'0'0'1'0,"0"0"1"16,0 0 1-16,0 0-1 15,0 0 1-15,0 0 0 16,0 0 0-16,0 0-1 0,-3 12 0 15,-4 3 0-15,0 8-1 16,-1 1 0-16,-4 8 1 16,-4-1 0-16,-1 3-1 15,-3-1 2-15,6-6-1 0,-4-3-1 16,4-4 0-16,5-3 0 16,5-4-1-16,1-6 2 15,3-7-1-15,11 8 1 0,6-8 0 16,8 0 0-1,7 0 1-15,7-5 0 0,9 0 0 16,9 5 0-16,8-2-1 16,7 2-1-16,-1 2-3 15,4 5-5-15,-3-1-19 0,-3 6-56 16,-1 1-3-16</inkml:trace>
  <inkml:trace contextRef="#ctx0" brushRef="#br0" timeOffset="41717.79">4238 11336 210 0,'0'0'5'16,"-11"7"7"-16,2 0 1 15,-3 7 1-15,-4 2 3 0,-6 4 4 16,-2 5 2-16,-2 4 1 16,-3 4-5-16,1 1-4 15,1 7-1-15,3-6-4 16,1 7-1-16,5-9-3 15,0 4-3-15,6-3-1 0,-2-1-1 16,3-6 0-16,2 1 0 16,-3-3-1-16,3 0 1 15,0-9 0-15,-1 2-1 16,4-3 0-16,-2-8 1 0,8-7-1 16,-8 13-1-16,8-13 1 15,0 0 0-15,0 0 0 16,0 0 0-16,0 0 0 0,0-10 1 15,0 10 2-15,2-15 0 16,-2 4 1-16,2-6 1 16,-2 3-2-16,0-3 2 15,3-3-1-15,-2 0 1 0,3-5-2 16,4-2-1-16,-1-3 1 16,5-2 1-16,1-2-1 15,6-1-1-15,4-2 1 16,4 4-1-16,6-1 0 15,1 4-1-15,1 5 0 0,4 3-1 16,0 4 0-16,-2 7 0 16,0 0 0-16,-4 4 0 15,-2 2 0-15,-3 0 0 0,-6 3 0 16,-3 2 0-16,-6 0-1 16,-1 0-1-16,-1 0-3 15,-11 0-5-15,0 0-14 16,0 0-56-16,5 5-1 0</inkml:trace>
  <inkml:trace contextRef="#ctx0" brushRef="#br0" timeOffset="42251.41">3735 11499 404 0,'0'0'5'0,"0"0"1"15,0 0 1-15,0 0 0 16,0 0-1-16,0 0 0 15,0 0 0-15,0 0 0 0,-2 13-3 16,2 3-3-16,0 7-1 16,0 7 1-16,0 4 0 15,0 6 1-15,0 6-1 16,0 2 1-16,-3-3 0 0,-4 0-1 16,5-6 1-16,-1-7-1 15,3-5 1-15,0-4 0 16,15-13 1-16,12-10-1 0,19-20 2 15,23-15-1-15,28-22 0 16,36-14-10-16,35-19-69 16,20-18-4-16</inkml:trace>
  <inkml:trace contextRef="#ctx0" brushRef="#br0" timeOffset="48484.21">3452 14318 37 0,'16'-12'4'16,"25"-8"4"-16,14-10 2 15,33-14 1-15,20-16 0 16,32-12 1-16,31-17 2 16,33-15-1-16,5-10-3 0,21-5-3 15,12-5-1-15,13-2 1 16,2 0-1-16,13-8-1 15,-6 5 0-15,9-2 1 16,8 7 0-16,-17-2-3 0,3 1 1 16,-21 12-1-16,-9 4 1 15,-21 11-2-15,-15 5 1 16,-31 16 1-16,-17 11-1 16,-31 10 4-16,-25 20 12 0,-28 6 2 15,-17 11-6-15,-29 10-7 16,-23 9-4-16,-13 13-13 15,-24 10-19-15,-28 9-27 16,-9 11-17-16</inkml:trace>
  <inkml:trace contextRef="#ctx0" brushRef="#br0" timeOffset="48966.79">3776 13932 121 0,'0'0'0'0,"-3"-5"1"0,3-3 1 15,17-7 3-15,11-6 1 16,11-7 2-16,18-12 4 16,18-9 0-16,25-14 1 15,24-7 2-15,25-16-1 16,22-9 0-16,21-10 1 0,27-12-1 15,17-9 0-15,22-6 0 16,15-1 1-16,15-9-2 16,8 2-2-16,2-3-1 0,5 1-2 15,-4 6-2-15,-16 8-2 16,-7 9 0-16,-18 6 0 16,-22 20-2-16,-25 11 0 15,-29 20-3-15,-33 12-11 0,-33 12-30 16,-24 27-26-16,-42 11-4 15</inkml:trace>
  <inkml:trace contextRef="#ctx0" brushRef="#br0" timeOffset="66433.33">13978 10999 202 0,'0'0'7'0,"12"7"4"0,6 5 3 15,7 9 3-15,9 4 0 16,19 6 0-16,6 9 1 16,23 7 0-16,14 10-6 15,19 0-4-15,7 0-3 16,20 12-2-16,14 1-1 0,13 6-2 15,10 3 0-15,19 7 0 16,9 2-1-16,11 6-1 16,14 5 0-16,12 3 1 15,2 4 0-15,9 6 0 0,8-6 0 16,-2 13 1-16,8-2-1 16,-6-3 1-16,-4-1 0 15,-6-1 1-15,-2-8-1 16,-10 3 1-16,-8-3 0 15,-17-10 0-15,-13-7 0 0,-8-3 0 16,-11-7 0-16,-22-13 0 16,-15 0 0-16,-13-12-1 15,-21-10 0-15,-15-7 0 0,-14-7-4 16,-20-7-7-16,-11-8-13 16,-21-6-33-16,-5 1-13 15</inkml:trace>
  <inkml:trace contextRef="#ctx0" brushRef="#br0" timeOffset="67383.98">19744 12822 271 0,'0'0'4'0,"-7"-13"0"15,0 4 1-15,-6 0 0 0,-4 1 2 16,-8 0-1-16,-5 3 1 16,-7 3 0-16,-6 2-4 15,-3 12 1-15,-3 5-1 16,-4 15-1-16,1 11-1 15,-3 6 1-15,0 11-1 0,8 6 1 16,-1 9 0-16,4 4 0 16,7 5 1-16,7 0 0 15,3 0 1-15,7-1-1 16,8 0 0-16,3-3 1 0,7-3 1 16,2-8 3-16,13 0-1 15,6-9 2-15,4-6-1 16,9-10 3-16,9-1 0 0,4-9 0 15,6-6-1-15,3-6-1 16,4-2 0-16,-1-10-2 16,-5 0-2-16,-6-5-1 15,-7-3-1-15,-9-2 1 0,-11 0 0 16,-3 0 0-16,-16 0 0 16,9 0 0-16,-9 0 1 15,0 0-1-15,0 0 0 16,0 0-1-16,0 0-3 15,0 0-2-15,-7-2-3 0,7 2-4 16,-11-10-9-16,11 10-25 16,0-18-42-16,0 6 0 15</inkml:trace>
  <inkml:trace contextRef="#ctx0" brushRef="#br0" timeOffset="67800.94">19494 12739 343 0,'0'0'0'0,"0"0"-1"16,0 0 0-16,2-11 0 16,11 8 1-16,9 0-1 0,5-1 0 15,8 0 0-15,10 1 1 16,4 0 0-16,6 3-1 15,-5 0 1-15,-6 3 1 0,-1 8 2 16,-13 6 2-16,-15 12 2 16,-11 11 0-16,-11 6 2 15,-18 9 0-15,-10 8 1 16,-6 5-10-16,0-17-62 0,2 22-8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1:32.7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2463 4223 292 0,'0'0'0'0,"-20"-2"0"16,-1 2 0-16,-12-3 0 0,-10 3 1 16,-14-2-1-16,-15-3 2 15,-17 1-2-15,-10 0 1 16,-8-3 0-16,-7 0 0 16,-13-5 0-16,-5-1 0 0,-5-2 0 15,0 5-1-15,-4 0 2 16,2 1 0-16,5-2 3 15,7 9 0-15,15 2 3 16,10 0-2-16,15 0 1 0,13 7-2 16,17 13 0-16,12 5-2 15,12 12-3-15,12 13 0 16,10 9-2-16,5 20 0 0,6 10 1 16,6 16 0-16,7 16 1 15,-1 14 1-15,6 5-1 16,-6 16 2-16,-2 7 2 15,-2 11-1-15,-6 7-1 16,-2-3 1-16,-7 0 0 0,-4 3 1 16,-10 6 2-16,-7-6-2 15,-7-6-1-15,0-1 2 16,-4-7-1-16,-1-3 0 16,-5-5-1-16,3-16 0 0,2-4-1 15,6-20 0-15,4-8 0 16,5-18 0-16,6-16-1 15,8-19 1-15,0-8-2 0,9-21-1 16,2-3 1-16,0-19-1 16,8-4 0-16,7-8-1 15,-2-5 2-15,6-11 0 0,6 3 2 16,5-3 1-16,7-1 0 16,11 2 0-16,9 3 2 15,7 3 1-15,20-3 1 16,23 10-1-16,20 0 0 15,25 2 1-15,24 5 0 16,38 0-1-16,26 0 0 0,44 0-1 16,29 3-1-16,70 5-3 15,-4-4-3-15,27 9-7 16,16-9-11-16,5-4-56 16,6 12-5-16</inkml:trace>
  <inkml:trace contextRef="#ctx0" brushRef="#br0" timeOffset="1347.63">17995 4082 365 0,'0'0'0'0,"0"0"0"0,-5-7-3 15,5 7 1-15,18-10 0 16,7 8 0-16,12-6 0 16,18 1 0-16,22 4 0 0,17-2 2 15,23 0 0-15,25 2 1 16,19-1-1-16,23 2 1 15,19-1-1-15,13 0 1 16,17 0 0-16,14 3 0 16,4 0 0-16,13-1 0 0,1 1 1 15,1-3-2-15,1 3 2 16,-5-4-1-16,-2-2 0 16,-2 1 1-16,-5-1-2 0,-17-5 0 15,-8-2 1-15,-14 1 1 16,-7-6-1-16,-24 3-1 15,-14-4 1-15,-17-1-1 16,-18-2 2-16,-22 2-1 0,-18-1-1 16,-21 7 1-16,-16-3 0 15,-18 4-2-15,-6 3 0 16,-15 8-2-16,-4 2-1 16,-7 5 1-16,-2 10 1 0,-5 13-1 15,-2 13 0-15,-8 19 2 16,-4 17 1-16,-2 20 1 15,-4 22 1-15,-4 19 0 16,1 18 0-16,3 15 2 16,3 8-3-16,6 8 3 0,4 2-1 15,7 1-3-15,3 2 1 16,6-7-2-16,7-7-1 16,4-2 0-16,-3-2 1 15,3-12-2-15,7-10-1 0,-7-8 3 16,10-13 0-16,-5-10 1 15,7-6-1-15,-5-13 1 16,1-13-1-16,-1-10 1 0,-2-10 0 16,-3-6 0-16,-7-7-1 15,-5-7 0-15,-10-11-1 16,-5-1-1-16,-18-8 0 16,-18-1 1-16,-14-7 0 0,-22-3 2 15,-17-2 3-15,-28-10 2 16,-22 2 4-16,-28-6 2 15,-24-2 1-15,-30 0-1 16,-31 0 0-16,-28 0-3 16,-35 0-12-16,-31 6-65 0,-34 9-4 15</inkml:trace>
  <inkml:trace contextRef="#ctx0" brushRef="#br0" timeOffset="8246.7">14017 6817 212 0,'0'0'4'16,"0"0"4"-16,0 0 0 15,0 0 3-15,0 0 0 0,0 0 0 16,0 0 1-16,0 0 1 16,5-3-2-16,6 3-3 15,5 0-1-15,7 0-1 16,11 0-1-16,10 0 0 0,7 0-2 16,18 0-1-16,11 3 0 15,10-3-2-15,11 2 1 16,12 1-1-16,8-3 0 0,16 0-1 15,12 3 0-15,12 0 1 16,11-2-1-16,12-1 1 16,5 3-1-16,12-3 0 15,10 4-1-15,5-4 3 16,6 6-1-16,1-4 1 0,0 1-1 16,-4 2 0-16,2 0 1 15,-5 2 0-15,-7 1-1 16,-14-3 1-16,-9 0 0 15,-13-1-1-15,-12 2-1 16,-11-1-2-16,-18 0-2 0,-21-3-2 16,-19 0-2-16,-14-2 1 15,-21 0-6-15,-22 0-28 16,-14 0-24-16,-21 0-2 0</inkml:trace>
  <inkml:trace contextRef="#ctx0" brushRef="#br0" timeOffset="8780.61">14458 6988 94 0,'0'0'4'0,"21"0"5"0,12 0 1 16,12 3 2-16,15-2 1 15,23 3 2-15,12-1 0 16,30 1 0-16,18-1-2 0,16 1-4 16,15-1-3-16,20-3 1 15,3 0 1-15,24 0 1 16,20 0 2-16,7 0 1 0,10 0-1 16,11-3 3-16,4 2 0 15,6-2 0-15,11 3 0 16,-9 0-4-16,-1 0-1 15,-11 0-1-15,-3 0 1 16,-22 3-3-16,-16 1-2 0,-24 0-1 16,-15 4 0-16,-28-3 1 15,-19-3-2-15,-33 1 0 16,-27 0 0-16,-22-3 0 16,-21 2-3-16,-23-2-11 0,-16 0-17 15,-41 0-40-15,-6 0-4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1:48.86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3121 3726 440 0,'0'0'0'16,"-12"-10"1"-16,-4 0-1 0,-9-3 0 15,-5-2 0-15,-16-2 0 16,-7-1 0-16,-13-2 0 16,-10 4-1-16,-7 1 1 15,-9 7-1-15,-7 6-2 0,-7 2-1 16,-11 7-1-16,-5 11 1 16,-5 2-1-16,-2 4 0 15,-6 6 1-15,2 2 2 16,-2 3 1-16,8-1 2 0,5 1 0 15,14-3 1-15,8 1 0 16,13 1-1-16,12-2 0 16,13 5 0-16,8 6-1 15,11 8 0-15,11 12-1 0,7 11 1 16,5 13 0-16,5 17 0 16,6 15 0-16,2 12 1 15,4 15-1-15,-3 8-2 16,6 9 3-16,0 10 0 0,0 8 0 15,4 5 0-15,1 7 0 16,-3 11 0-16,3 4 0 16,2 11 3-16,-2 6-2 15,0 4 0-15,-2 14 0 0,1 3 1 16,2 6 0-16,1 8 1 16,-2 2-1-16,3 1 0 15,4-1-1-15,-5 6 1 16,6-2 0-16,-1 0-1 0,6-2 0 15,-1-4-1-15,3 2-2 16,-3-2 3-16,6-1 0 16,-1-5-1-16,3 7 1 0,-3-6-2 15,0 2 1-15,6-4 0 16,-8 2 1-16,2 0-3 16,-4-10 0-16,-2 8 1 15,0-7-2-15,-4-3 1 16,-2-4 1-16,-2-1 0 0,-3-7 0 15,-3-1 1-15,-2-7 0 16,0-12-1-16,0-4 0 16,0-11 1-16,0-7-1 15,0-11-1-15,2-10 0 0,3-12 0 16,-2-1-2-16,2-15 1 16,0-4 0-16,2-10 0 15,1-9 0-15,-5-7 1 0,1-62-1 16,-1 7 0-1,-3-5 2-15,5 4-1 0,-5-7 0 16,0 3 0-16,2-8 0 16,-2 3 0-16,0-11 1 15,0 3 1-15,0-7-1 0,0 3 1 16,0-10-1-16,0 5 1 16,0-6 0-16,0-1 0 15,0-4 0-15,-2-5 0 16,2-12 0-16,0 12 0 0,0-12 0 15,0 0 2-15,10 11 1 16,7-9 4-16,13 3 1 16,15-3 3-16,19 2 1 15,25-3-4-15,43-1-9 0,8-1 0 16,19-10 0-16,32 4-25 16,13-3-62-16,12-5-4 15</inkml:trace>
  <inkml:trace contextRef="#ctx0" brushRef="#br0" timeOffset="1582.25">19834 3981 424 0,'0'0'0'0,"13"-5"-1"0,10 2 1 16,19-2-1-16,17 0 0 15,18-2 1-15,22-3 0 16,27 0 0-16,24 0 2 0,19-2-1 16,15-6 1-16,19 1 0 15,9-3 0-15,22-4 1 16,1-4-1-16,9 1 1 15,-1-1-3-15,-2-1 2 0,-2 2-1 16,-11-1 0-16,-12 1 1 16,-16 3 0-16,-16-1 1 15,-23 7-1-15,-12 1 0 16,-25 6-1-16,-15 4 0 16,-22 7 0-16,-14 3-1 0,-17 12 0 15,-10 7-2-15,-14 16 1 16,-15 6 1-16,-7 18 0 15,-10 7 0-15,0 23 1 0,-15 15-1 16,-4 19 0-16,-9 17 1 16,-4 24-1-16,0 13 0 15,-9 19-1-15,7 13 2 16,-4 19-1-16,1 9 1 0,10 10 0 16,0 15 0-16,4 3-1 15,8 7 1-15,6 7 0 16,3 6-1-16,4 4 2 15,2 1-1-15,8 4 0 16,1 3 1-16,3 4 0 0,2 0-1 16,-2 4 0-16,0 2 0 15,0 2-1-15,1 5 0 16,-9-5 1-16,2 0 0 16,1-1 0-16,1 0-1 0,1-3 1 15,2-4-1-15,-4-9-1 16,3-5 1-16,5-10-2 15,0-8 0-15,-5-7 0 0,5-15 0 16,-3-10 1-16,1-17-1 16,-1-7 1-16,-4-13 0 15,4-8 0-15,-5-14 0 16,0-10 1-16,-1-6 0 0,-1-17 0 16,5-2-1-16,-6-12 2 15,4-5 0-15,-3-11-1 16,-3-3 0-16,1-9 0 15,0-6 0-15,-3-9-2 16,0-2 1-16,0-7 0 0,-6-5-1 16,4-6 1-16,-6-9 1 15,1-2-1-15,0-9 1 16,-6-4 1-16,3-9 0 16,3-4-1-16,-3-4 1 0,2-8 0 15,3-4-1-15,-2-3 1 16,5-2-1-16,-1-5 1 15,3-8-1-15,-2 13 0 16,2-13 1-16,0 0 0 0,0 12 0 16,0-12 0-16,0 0 0 15,0 0 1-15,0 0 1 16,0 0 0-16,-3 11 1 16,3-11 0-16,0 0 1 0,0 0 0 15,0 0 0-15,0 0 0 16,0 0-2-16,-10 0 1 15,10 0-2-15,-25 10 1 16,-12 5-3-16,7-7 0 0,-19 9-9 16,-78 0-67-1,25 5-9-15</inkml:trace>
  <inkml:trace contextRef="#ctx0" brushRef="#br0" timeOffset="47164.66">21814 7114 465 0,'0'0'1'16,"-14"-4"-2"-16,2 4 1 15,-4 1-1-15,-4 15 0 0,-7 9 0 16,-2 20 0-16,-12 16 0 15,2 25 0-15,2 24 0 16,-11 21 1-16,-1 22 1 16,-1 23-2-16,-5 17 0 0,0 18 0 15,-1 9 0-15,-2 14 1 16,-1 8-1-16,1 6 0 16,1 12 1-16,0 5 1 15,5 5-1-15,0 16 3 16,4 0 1-16,6 11 0 0,5 6 1 15,3 2-1-15,6 7 0 16,3 3 0-16,6 2 0 16,11 2-1-16,5 3-1 0,3-2-1 15,5 2 0-15,8-3 0 16,6-6 0-16,11-7 0 16,2-8-1-16,11-8 1 15,4-18-1-15,5-9-3 0,13-18 1 16,7-12 0-16,10-17 0 15,-38-117 0-15,6 9 0 16,5-10-1-16,7 5 0 16,8-11 3-16,7-3-1 15,2-7-1-15,6-6-1 0,9-10-1 16,3-5 1-16,5-17-1 16,7-4 0-16,6-17-1 15,3-11 0-15,82-15 3 16,46-47 1-16,-10-56 1 15,-20-42 1-15,-20-28 2 0,-19-29 1 16,-23-14 1-16,-25-14 0 16,-28 6-2-16,-6-16 2 15,-13-8 0-15,-10-14-1 16,-10-10 0-16,-14-4-2 0,-11-11 0 16,-10-3 0-16,-9-1 1 15,-8-8-1-15,-8 2-1 16,-2-7 1-16,-2-1-2 0,-3-6 1 15,-3 1 0-15,-2-1-1 16,3 2 0-16,-6 2-1 16,1 8 0-16,-6 10-1 15,-7 9 1-15,-9 18-2 0,-4 13 2 16,-13 14 0-16,-17 17-2 16,-4 15 3-16,-15 13-1 15,-12 17 1-15,-5 10 0 16,-11 13 1-16,-9 9 0 15,2 13 1-15,-5 12 1 0,-2 6 0 16,-3 11 1-16,5 8 0 16,1 15 0-16,6 11 0 15,-1 14-4-15,5 11 0 16,1 21 0-16,3 18 0 0,6 18 0 16,-4 23 0-16,8 23 0 15,1 16 0-15,6 26 0 16,3 7 0-16,15 17-25 15,10 3-59-15,5-8-3 0</inkml:trace>
  <inkml:trace contextRef="#ctx0" brushRef="#br0" timeOffset="47964.76">21969 4429 507 0,'-1'-10'-1'0,"-9"-2"-1"16,1-1 1-16,-7-3 0 16,0-1-1-16,-5 6 0 0,-6 6 0 15,-3 8 0-15,-2 31 1 16,0 25 2-16,-10 26-1 15,-6 28-1-15,-1 26 0 16,-6 25 1-16,-2 14 0 0,4 13 1 16,11 2 0-16,3-2-1 15,16-2 0-15,15-12 0 16,19-18 2-16,19-13-1 0,22-17-1 16,17-13-1-16,18-21 1 15,20-16-1-15,14-25 1 16,11-19-1-16,8-21 0 15,7-16 1-15,4-25-1 0,-3-22 2 16,2-26-1-16,-8-13 2 16,-13-23 1-16,-12-14 2 15,-16-17 0-15,-18-18-2 16,-21-15-3-16,-20-17 0 16,-22-9 0-16,-20-4 0 0,-16-6 0 15,-23 8 0-15,-18 10 0 16,-31 19 0-16,-18 26 0 15,-38 36 0-15,-32 43 0 16,-44 50 0-16,-35 65 0 0,-49 79 0 16,-45 107-77-16,-84 164-10 15</inkml:trace>
  <inkml:trace contextRef="#ctx0" brushRef="#br1" timeOffset="-90664.73">1604 12178 390 0,'0'0'0'0,"0"-17"0"15,7-1-1-15,5-9 1 16,8-5 0-16,10-8 0 0,15-10 0 16,8-7 0-16,18-8 1 15,14 2 0-15,17-3 0 16,7-7 0-16,18 0 0 15,12 2-1-15,12-1 1 16,3 0-1-16,12 1 0 16,9 4 0-16,6-1 0 0,15 2 0 15,-1 7 2-15,5-3-1 16,9 10 1-16,11-1-1 16,0 9 1-16,7 7 0 0,3 5 0 15,2 4-1-15,1 11 0 16,-2 8-1-16,2 5 1 15,-1 4-1-15,-6 15 0 0,3 0 0 16,-8 13 0-16,-5 1 0 16,-2 6 0-16,-3 5 0 15,-10 7 1-15,-8 2 1 16,-9 11-1-16,-7 2 1 0,-16 7 0 16,-9 6 0-16,-10 6-1 15,-16 9 1-15,-11 1-2 16,-13 6 0-16,-13 4 0 15,-10 1 1-15,-9 5-2 0,-15-1 1 16,-6 3-1-16,-14-2-1 16,-8 2-1-16,-11-6-1 15,-14 4-2-15,-7 2-2 16,-15-3 0-16,-17-2 0 16,-18-2-1-16,-14-1 0 0,-16-4 4 15,-16-2-1-15,-14-4 3 16,-12-4 1-16,-15-5 1 15,-8-6 0-15,-9-4 1 0,-3-8 0 16,-17-1 0-16,-3-4-2 16,-4-6-1-16,-10-12-2 15,-8 4-5-15,-5-3-4 16,-7-6 0-16,-3 2-1 0,-4-11 1 16,-7 2 3-16,-2-6 5 15,-5 0 5-15,-1-11 6 16,0 0 5-16,-4-9 4 15,4 2 0-15,-4-5-1 16,12-5-2-16,-4-5 1 16,10-7-2-16,6-4-1 0,7-8-1 15,12-3-1-15,5-9 1 16,12-5 0-16,7-8 0 16,12-6-1-16,13-4-3 0,5-5-1 15,16-4-1-15,5-6 1 16,14-5-1-16,11-5 1 15,2 0 0-15,15-3 0 16,10-2 0-16,8-5 0 0,6 2 0 16,13-1-1-16,8-2 0 15,12-1-1-15,13-1 0 16,12-2-1-16,7-2 1 0,23 1-1 16,18-4-1-16,19 3 1 15,17-8 0-15,25 2 1 16,18 2-1-16,27-1 0 15,23 3 1-15,24 4 1 16,15 10-2-16,20 7-4 0,12 5-17 16,-4 16-55-16,20 11-2 15</inkml:trace>
  <inkml:trace contextRef="#ctx0" brushRef="#br1" timeOffset="-87594.19">14482 12133 313 0,'10'-2'0'0,"10"-8"0"16,9-3-1-16,14-1 1 0,11-6-1 15,14-2 1-15,18-8-1 16,19-1 1-16,4-5 0 16,8 6 0-16,18-2 0 15,6 0 0-15,6 2 0 0,4 0 0 16,8 5 0-16,5 0 0 16,3 3 1-16,4 5 0 0,3 0 0 15,3 2 2-15,4 0 0 16,0 5 0-16,5 5 0 15,1 5 0-15,4 0-1 16,3 8 1-16,-5 6-1 16,-3 7-2-16,0 1 1 0,3 12 0 15,-15 1-1-15,-2 2 1 16,-11 6-1-16,-2 1 0 16,-12 8 1-16,-8-3-1 15,-15 6 0-15,-14 4 0 16,-9 3 0-16,-6 0-1 0,-18 7 0 15,-15 1 0-15,-7 2 0 16,-11 0 0-16,-11 0 0 16,-6-3 1-16,-15 5 0 0,-6 3 0 15,-12-5 0-15,-11 5 0 16,-10-5 0-16,-13 4 0 16,-10-1 1-16,-12 2-1 15,-12-7 1-15,-8 3-1 0,-15-4 0 16,-8-2-1-16,-11-5 0 15,-6-2-1-15,-13-9 0 16,-6-1 0-16,-8-9-1 16,-10-5 0-16,-5-6 1 15,-5-2 0-15,-11-7 2 0,-3-3-1 16,-6-4 1-16,-2-4 0 16,-3-3 0-16,-5-3 1 15,1-4-1-15,-1-5 0 16,1-6 0-16,3-3 1 0,4-4 0 15,2-2 1-15,5-7-1 16,3 2-1-16,4-7 1 16,6 2 0-16,8-4 0 0,3-4-1 15,8-1-1-15,9-3 0 16,8 0 1-16,8-11 0 16,16 2 0-16,13-4 1 15,12-2 0-15,11-5 2 0,10-4 2 16,13-4 1-16,13-5 1 15,8 2 0-15,15-4 1 16,8-3 1-16,8-1-2 16,10 4 0-16,12-3-2 15,8 1-2-15,13 5 0 0,1-3-2 16,16 11 0-16,4-7-1 16,9 9 1-16,8 0 0 15,9 4 1-15,6 8 1 0,7 3 1 16,6 4 1-16,1 6 2 15,-4 4 1-15,1 7 2 16,-3 11-2-16,-12 3 0 16,-5 5-1-16,-17 7 0 0,-15 2-1 15,-14 5-2-15,-8 5 0 16,-13 0 0-16,-8 5-1 16,-10 0-1-16,-2 5-1 15,-2 4-10-15,-10 9-69 0,-6-6-3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2:01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 15111 33 0,'0'0'3'16,"0"0"3"-16,0 0 6 16,10 0 7-16,0 0 5 15,2 0 6-15,8-7 0 16,7-4 1-16,11-5 2 16,11-4-4-16,8-8-5 0,10-2-6 15,5-4-4-15,10-4-4 16,8-3 1-16,2-4 0 15,2 3-3-15,3 2 1 16,-2-3-1-16,-4 7 2 0,-1-4-2 16,-3 8 0-16,-7 0-2 15,-6 8-1-15,-10-1-1 16,-9 2-2-16,-7 3 0 0,-11 5 0 16,-5 5-2-16,-9 0-1 15,-7 5-5-15,-6 1-12 16,-4-3-41-16,-6 7-16 15</inkml:trace>
  <inkml:trace contextRef="#ctx0" brushRef="#br0" timeOffset="499.94">1194 15187 158 0,'0'0'8'16,"10"-4"3"-16,0-4 4 15,14 1 2-15,8 0 2 16,9-8 3-16,10 0 1 0,9-5 3 16,10 0-8-16,5-5-2 15,7-2-3-15,-1-3-3 16,6 1-1-16,5-4-3 16,-5 4-2-16,3-3 0 15,-3 2 1-15,-3 1-2 0,-4 1 0 16,-6 3 1-16,-4 3 0 15,-8 3-1-15,-4 1 0 16,-12 2-1-16,-4 7-1 16,-10 2 1-16,-4 1 0 0,-14 4 0 15,-3-1-1-15,-11 3-3 16,0 0-3-16,0 0-3 16,-7 0-5-16,-3 0-14 15,-10 3-19-15,-3-3-29 0,-2 5-6 16</inkml:trace>
  <inkml:trace contextRef="#ctx0" brushRef="#br0" timeOffset="933.96">2178 14162 279 0,'0'0'2'15,"0"0"-1"-15,0 0-1 0,0 0-1 16,0 0 2-16,0 0 2 16,0 0 2-16,12 3 1 15,8-2 1-15,0 5 1 16,9-1 3-16,12 2 1 0,8-2-2 15,8 3 0-15,7-3-1 16,7-3 1-16,3 1-2 16,-2 2-1-16,3-1-1 15,-6 2 0-15,0-1-1 0,-9 2 0 16,-5 0 0-16,-7 5 0 16,-11-1 0-16,-10 2 2 15,-5 3 0-15,-9 12 0 16,-12 4 1-16,-7 15-1 15,-19 11 1-15,-7 12-2 0,-16 17 0 16,-7 10-3-16,-7 14 0 16,-5 9-3-16,-7 1-8 15,12-20-59-15,2 18-17 0</inkml:trace>
  <inkml:trace contextRef="#ctx0" brushRef="#br0" timeOffset="19333.61">7719 12594 340 0,'0'0'4'0,"0"0"2"15,0 0 2-15,0 0-1 16,0 0 2-16,0 0-2 16,0 0 1-16,0 0-1 0,0 0-4 15,0 0-1-15,0 0-1 16,5 5-1-16,4 3 1 15,2 1 0-15,6 2 1 16,1 1 0-16,3 0 0 16,7 1 0-16,2-1 0 15,-1 3 0-15,6-3 0 0,6 3-1 16,-2-5 1-16,3 2-1 16,3 3 0-16,4-5 1 15,-1 5-1-15,4-5-1 0,2 5 1 16,4-4 0-16,-1 2 0 15,5 2 0-15,2 0 0 16,1 0-1-16,10 0 1 16,-3-1 0-16,8 2 0 0,-1-4-1 15,3 0 1-15,3-2-1 16,4-2 1-16,-4-1-1 16,8 1 0-16,-3-3 0 0,4-3 2 15,1 1-2-15,-3 0 0 16,2-3 0-16,1 0 0 15,2-6 0-15,-5 1 1 16,2-1-1-16,-2-2 1 16,-2 0-1-16,-2 0 1 0,2-1-1 15,-5-4 0-15,-1 3 0 16,-5-3 0-16,1 1 0 16,-2-2 0-16,-7 1 0 15,-4 1 0-15,-7-3 0 0,-5 3 1 16,-11-1 0-16,-3 1 3 15,-7 2 0-15,-6 0 1 16,-7 2 1-16,-5-2-1 16,-4 6 1-16,-12 4 0 0,15-15-1 15,-15 15-1-15,10-15-1 16,-10 15 0-16,0 0-1 16,1-7 0-16,-1 7 1 0,0 0-2 15,0 0 1-15,0 0-1 16,0 0 0-16,0 0-1 15,0 0 1-15,0 0-1 16,0 0-1-16,0 0 1 16,0 0-1-16,0 0-1 0,0 0-2 15,0 0-5-15,0-10-9 16,0 10-23-16,6-3-42 16,-6 3-1-16</inkml:trace>
  <inkml:trace contextRef="#ctx0" brushRef="#br0" timeOffset="19733.58">11170 12537 413 0,'0'0'2'15,"0"0"1"-15,0 0 2 16,5 0 2-16,5 0 1 16,5 0 1-16,-1 0 1 15,9 0 0-15,2 3-1 0,7 1-2 16,1 2-1-16,1-4-2 16,-2 0-1-16,-3 3-1 15,2 0-1-15,-6-3 0 16,-2 4 0-16,-9 1 0 0,-4 1-1 15,-2 4 1-15,-8 3 0 16,0 2-1-16,-6 3 1 16,-6 5 0-16,-2 0 0 15,-9 2 0-15,-2-2 0 0,-2 2-1 16,-1-2-1-16,-2-5-5 16,5 2-11-16,-3 5-45 15,5-15-22-15,7-2-2 16</inkml:trace>
  <inkml:trace contextRef="#ctx0" brushRef="#br0" timeOffset="20450.16">8112 12487 403 0,'0'0'6'0,"0"0"2"0,0 0 1 16,0 0 3-16,0 0-3 15,0 0 2-15,0 0-1 0,-13 0 0 16,-4 6-5-16,-8 4-2 15,-5-1-3-15,-10 4 0 16,-2 2 1-16,0-3-1 16,-6 0 0-16,4 1 1 0,1-6 0 15,4-2-1-15,6-3 2 16,8 1-2-16,6-3 1 16,6 3-1-16,13-3 0 15,0 0 0-15,7 14 0 16,16-4 0-16,7 8 0 0,7-1 0 15,6 8 0-15,6 2 1 16,6 4 0-16,-1 0-1 16,1-1 1-16,-3 4-2 15,-2-4-5-15,0 4-11 0,-8 1-63 16,-5-4-4-16</inkml:trace>
  <inkml:trace contextRef="#ctx0" brushRef="#br0" timeOffset="20899.4">9749 11365 456 0,'0'0'2'15,"0"0"-1"-15,0 0 1 16,-2 15 0-16,-1 8 1 0,0 4 0 16,3 12-1-16,-3 11 1 15,3 12-3-15,-2 4-6 16,2 9-9-16,0-1-10 15,2 6-16-15,1-3-24 0,-6-4-17 16</inkml:trace>
  <inkml:trace contextRef="#ctx0" brushRef="#br0" timeOffset="21034.32">9669 12747 319 0,'0'0'7'16,"0"15"1"-16,0-5 1 15,-2 9 1-15,2 2 0 16,0 4 1-16,0 4 0 15,2 7-8-15,-2-7-17 0,0-7-51 16,0 11-9-16</inkml:trace>
  <inkml:trace contextRef="#ctx0" brushRef="#br0" timeOffset="21200.33">9580 13585 408 0,'0'0'2'15,"0"15"-1"-15,0-6 1 16,0 9 0-16,0-1-3 16,2 3-5-16,0 0-9 0,7 3-8 15,-5 3-29-15,4-11-24 16,1-5-7-16</inkml:trace>
  <inkml:trace contextRef="#ctx0" brushRef="#br0" timeOffset="23233.84">11249 14462 351 0,'0'0'5'0,"-10"-13"2"0,-2 4 1 15,-5-4 0-15,-6 1 3 16,-1-3-1-16,-9 0 0 16,-9 2 1-16,-5 9-5 0,-3 8-1 15,-7 14-1-15,-5 14 1 16,-3 10-2-16,-8 15 1 15,7 13-1-15,1 14 0 16,3 7 1-16,10 14 0 16,7 7 0-16,13 6-1 0,7 4 0 15,10 1 0-15,11 1-1 16,4-3 0-16,9-1 0 16,11-4 0-16,10-10-2 15,12-9 1-15,11-8 0 0,11-10 0 16,10-15 1-16,11-8-1 15,9-22 0-15,10-12 0 16,4-17 1-16,0-12 0 16,5-23 1-16,-1-17-1 0,-6-15 0 15,-1-19 0-15,-11-12 0 16,-4-15 0-16,-11-12-1 16,-14-6 1-16,-15-7-2 15,-18-2 0-15,-20 5 0 0,-15-2 0 16,-24 9 0-16,-17 6 0 15,-21 9 0-15,-15 10 0 16,-12 12 0-16,-9 16 0 16,-14 13 0-16,-2 15 0 0,-5 15 0 15,4 14 0-15,-4 13 0 16,4 6 0-16,9 13 0 16,13 4 0-16,8 4 0 15,17-2 0-15,9 2 0 0,17-2 0 16,12 0 0-16,14-7 0 15,6-2 0-15,8-1 0 16,5 0 0-16,0-3 0 16,8-4 0-16,-8-8 0 0,15 14 0 15,-6-8 0-15,2-5 0 16,-1 2 0-16,-1-3 0 16,4 0-18-16,-3-7-41 15,0 0-29-15,3-3-2 0</inkml:trace>
  <inkml:trace contextRef="#ctx0" brushRef="#br0" timeOffset="24534.9">5795 8405 336 0,'0'0'5'16,"-12"-20"3"-16,-3 5 1 0,-4-5 3 15,-11-2-2-15,-7 2 2 16,-11 0-1-16,-9 1 1 16,-10 12-6-16,-3 8-2 15,-10 15-2-15,-4 8 0 0,-2 9-1 16,-2 13 0-16,4 12 1 16,-1 9 0-16,8 9 1 15,11 9 0-15,3 11 0 16,21 6 0-16,7 7 0 0,15 4 0 15,15 2 0-15,16-4-1 16,18-4 0-16,18-9 0 16,18-5 0-16,10-15 0 0,11-8-1 15,12-11 0-15,1-14-1 16,5-10 0-16,-5-10 0 16,-4-13 0-16,-6-10 0 15,-7-9 2-15,-7-20 1 16,-8-13 0-16,-7-14 1 0,-6-19 1 15,-7-10-1-15,-7-17 1 16,-11-14-2-16,-6-7 0 16,-15-5-1-16,-8 0-1 15,-15 4 0-15,-12 3 1 0,-16 12 0 16,-14 16-1-16,-8 10 1 16,-9 16-2-16,-11 15 0 15,-4 18 0-15,-13 14 0 0,-2 18 0 16,-11 15 0-16,6 18-3 15,5 5-4-15,9 13-13 16,13 8-35-16,28-2-29 16,27-4-3-16</inkml:trace>
  <inkml:trace contextRef="#ctx0" brushRef="#br0" timeOffset="25317.59">17357 6745 317 0,'0'0'4'0,"-10"-4"0"16,-2 4 2-16,-6-3 2 0,-9 3 0 15,-6 3 2-15,-12 6 2 16,-9 6-1-16,-3 14-1 16,-6 13-2-16,-1 14-2 15,-1 11-1-15,3 16-1 0,10 11 0 16,10 13 0-16,15 4 1 16,15 3-1-16,12 3 1 15,25-5 1-15,9-6 0 16,24-6 0-16,13-17-1 0,14-6 0 15,7-15-1-15,12-12 0 16,3-11 0-16,4-14-1 16,4-15 1-16,0-10 0 15,-9-15 1-15,-2-18 1 0,-1-7 0 16,-14-14-2-16,-8-15 0 16,-10-10-4-16,-15-15 0 15,-13-10 0-15,-18-8 0 16,-18-5 0-16,-14 4 0 15,-23 4 0-15,-20 12 0 0,-19 13 0 16,-21 20 0-16,-15 21 0 16,-11 21 0-16,-1 22-16 15,-3 20-32-15,4 23-37 16,12 16 0-16</inkml:trace>
  <inkml:trace contextRef="#ctx0" brushRef="#br0" timeOffset="25917.77">15367 13957 381 0,'0'0'7'0,"0"0"3"15,0 0 3-15,0-10 2 16,0 10 1-16,0 0 1 0,0 0-1 16,0 0 2-16,-10 0-6 15,3 17-6-15,-6 8-6 16,3 9 0-16,-3 8 0 16,1 8 0-16,2 4 0 0,0 6 0 15,5 0 0-15,3-3 0 16,-1-3 0-16,1-5 0 15,-1-4 0-15,-1-8 0 16,1 0-14-16,-3-14-20 0,-6 0-51 16,8-8-3-16</inkml:trace>
  <inkml:trace contextRef="#ctx0" brushRef="#br0" timeOffset="26368.48">14815 13939 334 0,'0'0'7'0,"0"0"4"16,-15-10 3-16,15 10 6 15,-13-10 0-15,13 10 1 0,-9-10 0 16,9 10 1-16,-10-12-6 15,10 12-4-15,15-13-2 16,5 6-7-16,10 0-3 16,12-3 0-16,11 0 0 0,15-5 0 15,6 1 0-15,9-2 0 16,6 1 0-16,3 1 0 16,0-1 0-16,-7 0 0 0,-6 2 0 15,-6 3 0-15,-11 1 0 16,-13 2 0-16,-11 3 0 15,-8 3 0-15,-16-2 0 16,-4 3 0-16,-10 0 0 16,0 0 0-16,0 0 0 0,0 0 0 15,0 8 0-15,0-8 0 16,-15 14 0-16,11-2 0 16,-7-2 0-16,6 5 0 15,10 3-86-15,-8-5-6 0</inkml:trace>
  <inkml:trace contextRef="#ctx0" brushRef="#br0" timeOffset="27133.82">16017 14071 466 0,'0'0'3'0,"0"0"3"0,0 0 1 15,0 0 0-15,0 0 0 16,0 0 1-16,8 1-1 16,-5 16-7-16,-3 2 0 15,5 6 0-15,-5 4 0 0,0 13 0 16,2-2 0-16,1 7 0 16,-3-5 0-16,0 0 0 15,0-2 0-15,-3-8 0 16,1-5 0-16,-3-4 0 15,2-9 0-15,3-14-6 0,0 0 2 16,-12 0 0-16,9-17 2 16,1-11 1-16,-1-4 1 15,1-12 0-15,2-6 2 0,0-7 0 16,2 1 0-16,6-2 1 16,4 7 1-16,1 1 0 15,7 8-4-15,-1 5 0 16,4 9 0-16,1 11 0 0,2 5 0 15,0 4 0-15,-1 8 0 16,-2 3 0-16,-3 9 0 16,-3 6 0-16,-4 3 0 15,-8 4 0-15,-5 3 0 0,0-1 0 16,-13 0 0-16,-6 0 0 16,-4-4 0-16,-2 0 0 15,0-4 0-15,1-2 0 16,4-4 0-16,2-4 0 15,8 2 0-15,10-11 0 0,0 19 0 16,12-12 0-16,8 4 0 16,10-2 0-16,2 1 0 15,3 3 0-15,8-1 0 0,-6 3 0 16,0-2 0-16,-2-3 0 16,-3 2 0-16,-5 2 0 15,-4-3-5-15,-1-4-49 16,-7 3-30-16,-5-2-4 0</inkml:trace>
  <inkml:trace contextRef="#ctx0" brushRef="#br0" timeOffset="27733.47">16679 14014 488 0,'0'0'4'0,"0"0"0"15,0 0 1-15,0 0 0 16,-5 4 0-16,-1 4-5 0,1 7 0 16,1 5 0-16,-1 4 0 15,0 9 0-15,3 1 0 16,2 5 0-16,0 2 0 16,2 0 0-16,3-6 0 0,2 0 0 15,0-8 0-15,1-4 0 16,-3-4 0-16,-3-7 0 15,-2-12 0-15,0 0 0 0,0 0 0 16,3-9 0-16,-3-11 0 16,-3-10 0-16,3-2 0 15,-2-18 0-15,0 1 0 16,2-8 0-16,0 0 0 0,2 1 0 16,5 0 0-16,3 7 0 15,3 6 0-15,4 7 0 16,6 8 0-16,2 6 0 15,7 10 0-15,-2 5 0 16,4 4 0-16,-1 3 0 0,-1 13 0 16,-5 6 0-16,-4 3 0 15,-11 7 0-15,-5 7 0 16,-7 1 0-16,-9 2 0 16,-13 4 0-16,-4 0 0 0,-6-7 0 15,-3 4 0-15,-2-3 0 16,2-5 0-16,3-2 0 15,7-5 0-15,6 0 0 16,13-6 0-16,6-5 0 0,15 3 0 16,10-9 0-16,10 0 0 15,4-1 0-15,9 1 0 16,4-3 0-16,0 0 0 16,5 5-12-16,-2-1-74 0,-15 0-3 15</inkml:trace>
  <inkml:trace contextRef="#ctx0" brushRef="#br0" timeOffset="28267.21">14805 15077 421 0,'0'0'2'0,"0"0"1"0,5 0 2 15,7 0 2-15,11 0 1 16,16 0 3-16,16 0 0 16,23 0 2-16,21 0-1 15,30 2-1-15,25-2-4 0,20 0-7 16,27 0 0-16,15-2 0 15,16-1 0-15,4-3 0 16,2 6 0-16,-2-2 0 16,-10 0 0-16,-10 2 0 0,-19 0 0 15,-21 0 0-15,-27 0 0 16,-25 4 0-16,-27-4 0 16,-27 9 0-16,-28-7 0 15,-22 3 0-15,-20-5 0 0,-26 9 0 16,-23-9 0-16,-13 0-90 15,-12 0-1-15</inkml:trace>
  <inkml:trace contextRef="#ctx0" brushRef="#br0" timeOffset="31766.92">1870 3339 220 0,'0'0'7'0,"-10"-12"5"16,0 4 4-16,-2-4 3 15,-4 0 4-15,-1-4 1 16,-8 0 0-16,0-7 1 16,5 8-4-16,-2 0-6 15,2 6-5-15,6 2-4 0,-2 4-3 16,16 3-1-16,-9 3-1 16,11 5-1-16,15 5-1 15,16-1 1-15,9 1 0 0,18-3 0 16,11-6 1-16,17 2 0 15,11-2 0-15,20 2 0 16,7-6 1-16,17 1-1 16,11 3 1-16,12-4 1 15,13 2-1-15,17-2 1 0,13-6-1 16,14 2 1-16,16-3-1 16,9-1 0-16,11-2-1 15,11 6 0-15,9-2 0 0,10 1 0 16,3 3 0-16,12-3-1 15,6 4 1-15,11-5 0 16,9 0 0-16,14 0 0 16,8 0 1-16,4-1-1 0,11 3 0 15,36-4 1-15,-30 3 0 16,-8 3 0-16,-1-1-1 16,-8 0 1-16,-3 3 0 15,-7 0 0-15,-8-2 2 0,-46 2-1 16,28-5 1-16,-8 2 0 15,-15-2 1-15,-13 1 0 16,-13 1-1-16,-21-2-1 16,-8 0-3-16,-26-3 0 15,-19 4 0-15,-19-7 0 0,-18 1 0 16,-24 1 0-16,-22-3 0 16,-19 2 0-16,-24 0 0 15,-18-1 0-15,-14 2 0 0,-14 4 0 16,-17-6 0-16,-8 11-78 15,-17-8-9-15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2:49.5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5460 11701 266 0,'0'0'7'16,"0"0"4"-16,0 0 3 0,0 0 2 15,0 0 3-15,0 0-1 16,0 0 3-16,0 0-1 16,-5-8-6-16,5 8-6 0,0 0-3 15,5-10-2-15,-5 10-2 16,17-5-2-16,-2-1 0 15,10-1 0-15,0 0 1 16,10 2 0-16,10-3 0 0,2 2 1 16,7-2-1-16,4-2 1 15,6 0 0-15,3 2-1 16,2 1 0-16,7-3 0 16,0 2 0-16,4-2-1 15,5 4 0-15,-4-5 0 16,9 4-1-16,-3 0 1 0,0-2 0 15,5 5-1-15,0 1 1 16,-3 1 0-16,1 2 0 16,2 0-1-16,0 0-2 0,0 0-1 15,-6 2-2-15,6 5 0 16,0-4-2-16,-3 5 2 16,-1-6-2-16,-1 3 3 0,-5 0 1 15,-5 0 2-15,-3-3 2 16,-6 2 2-16,-9 0 1 15,-5-4 2-15,-4 2 1 16,-10 1-1-16,-6-1 3 0,-11-2-2 16,-3 3 1-16,-8-3-1 15,-12 0-2-15,0 0 0 16,0 0-3-16,0 0-2 16,0 0-3-16,0 0-10 0,0 0-16 15,-12 10-39-15,12-10-5 16</inkml:trace>
  <inkml:trace contextRef="#ctx0" brushRef="#br0" timeOffset="432.26">8213 11450 292 0,'0'0'4'16,"12"0"0"-16,1 0 1 15,2 0 3-15,5 4 3 0,-1 1 2 16,5 5 1-16,7-3 3 15,-3 4-4-15,-1 1 1 16,3 1-3-16,0-1-2 16,-3 3-2-16,-5-3-3 0,3 3-1 15,-8-3-1-15,-2 1 0 16,-4-3 1-16,-9 4-1 16,-2-1 2-16,-5-1-1 15,-10 1 1-15,-10-4-1 0,-5 9 0 16,-7-5 0-16,-10 2-1 15,-5-4 0-15,-6 3-2 16,-1-3-5-16,1-1-7 16,7-7-36-16,3 4-31 0,4-4-3 15</inkml:trace>
  <inkml:trace contextRef="#ctx0" brushRef="#br0" timeOffset="1265.85">5758 11521 352 0,'0'0'5'0,"0"0"3"0,0 0 4 16,0 0 2-16,0 0 0 15,-2-7 1-15,2 7 0 16,-7-5 1-16,-4 5-6 16,4 0-2-16,-5 0-3 0,-9 0-2 15,2 5-1-15,-6 0-2 16,-2 4 1-16,-6 2 0 16,-1-2-1-16,-4 5 1 15,1 0 0-15,-1-1-1 0,4-1 0 16,-1 2 0-16,5-1-1 15,5-2 1-15,5-5-1 16,3 4 0-16,2-5 0 16,5 0-1-16,10-5 1 0,-12 5-2 15,12-5 1-15,0 0 1 16,0 10 0-16,12-7 0 16,3 7 1-16,7-6 0 15,11 7 1-15,4-4 2 16,10 0-1-16,6 0 0 0,4 3-1 15,-2-5 0-15,4 0 1 16,-2 0-1-16,-4 0 0 16,-9 0 0-16,-1-2 1 0,-14-1-1 15,-4 1 1-15,-5-1 0 16,-8 0 0-16,-12-2 0 16,13 0 2-16,-13 0-2 15,0 0-2-15,0 0-4 0,-11 0-9 16,4-7-51-16,-3 5-19 15</inkml:trace>
  <inkml:trace contextRef="#ctx0" brushRef="#br0" timeOffset="2199.52">6446 10456 171 0,'0'0'7'16,"0"0"3"-16,0 0 5 16,-5-7 3-16,5 7 2 15,-17-7 2-15,7 2 1 0,-9-3 0 16,-4-4-4-16,-2 2-4 16,-7-3-3-16,-5-2-1 15,0 0 0-15,-11-2-1 0,1 0-3 16,-5 2 0-16,-1 0-2 15,-7 0 0-15,1 1-1 16,-6-4-1-16,-2 3-1 16,0-2 0-16,1 0 0 15,3-4 0-15,-1 0 1 0,7 1 0 16,2-5 0-16,2 5 0 16,7-2 0-16,6 2 0 15,0 2-1-15,7 1 0 0,4 4 0 16,4 2-1-16,1 1 1 15,8 2-2-15,2 4 0 16,1 1-1-16,1-3-5 16,12 6-4-16,-10 0-3 0,10 0-14 15,0 0-51-15,12 0-2 16</inkml:trace>
  <inkml:trace contextRef="#ctx0" brushRef="#br0" timeOffset="3132.09">5606 9703 308 0,'0'0'6'0,"0"0"2"16,-12-13 3-16,12 13 1 0,-14-9 3 15,14 9 2-15,-15-13 0 16,15 13-1-16,-11-7-6 16,11 7-4-16,0 0-2 15,0 0-2-15,8 0-2 0,9 10-1 16,6 0-1-16,9 8 1 16,10 1 1-16,3 3 1 15,4 6-1-15,4-2 0 0,-1 6 0 16,1 1 0-16,-9 4 0 15,-2 0-1-15,-4 1 1 16,-6 3 0-16,-6 2 0 16,-5 2 0-16,-3 2 1 15,-11 2-1-15,0-2 2 0,-7 3 0 16,-7-3 0-16,-8-3 1 16,-7 1-1-16,-8-6 1 15,-7 1-1-15,-8-2 1 16,-5-6-1-16,-4-3 0 0,-6-4-1 15,-2-3 1-15,-5-7 0 16,5 0 0-16,4-7 0 16,1-6 0-16,5-2 0 15,10-5 0-15,7 0-1 0,3-5 1 16,12 3-1-16,4-1 0 16,4 0-3-16,12 8-5 15,-9-7-4-15,9 7-11 0,4 3-43 16,6-3-16-16</inkml:trace>
  <inkml:trace contextRef="#ctx0" brushRef="#br0" timeOffset="3483.34">5492 10525 423 0,'0'0'3'0,"0"0"0"0,0 0 1 15,0 0-1-15,-10 0 0 16,10 0 0-16,-14 6 0 16,3-2-1-16,-6 7-1 15,2-1-2-15,-2-1 0 0,2 4 0 16,-4-1 1-16,5-2 0 16,2-1-1-16,-1 1 0 15,13-10-1-15,-9 15 0 16,9-15 1-16,0 13-3 15,0-13 2-15,12 10 0 0,1-5 0 16,1 0 1-16,9 2 0 16,2 1 1-16,2-3 1 15,3 4-1-15,3 1 0 16,1 3-4-16,-2-1-5 0,5-2-9 16,-2 2-32-16,0-4-26 15,-5-5-6-15</inkml:trace>
  <inkml:trace contextRef="#ctx0" brushRef="#br0" timeOffset="3832.11">5654 9696 301 0,'0'0'2'0,"-10"-6"1"15,10 6 4-15,-17 0 3 16,6 0 2-16,-1 0 1 15,0 0 0-15,-3 0 1 0,15 0-1 16,-15 6-4-16,15-6-3 16,0 19-3-16,3-2-1 15,9 4-5-15,5 4-13 16,3 4-57-16,23 3-1 0</inkml:trace>
  <inkml:trace contextRef="#ctx0" brushRef="#br0" timeOffset="4699.31">9568 8405 244 0,'0'0'6'15,"0"0"2"-15,16-10 3 16,2 8 3-16,5-3 1 16,7-3-1-16,12-2 2 0,17-3-1 15,3-1-5-15,18-5-2 16,15-4-3-16,6-2-1 15,8-2-3-15,15-3 0 16,6 0-1-16,-1 1 0 0,5-1-1 16,3 0 1-16,-8 4 1 15,3 1 0-15,-8 2 1 16,-10 5 1-16,-7 4 0 0,-15 1 1 16,-10 4-1-16,-20 4 1 15,-7-1 0-15,-20 4 0 16,-10 2 1-16,-8-2 0 15,-7 2 0-15,-10 0-4 0,0 0-3 16,0 0-6-16,-10 0-12 16,0-3-35-16,10 3-21 15,-15 0-6-15</inkml:trace>
  <inkml:trace contextRef="#ctx0" brushRef="#br0" timeOffset="5054.33">11627 7843 350 0,'0'0'4'0,"0"0"0"15,0 0 1-15,0 0 1 16,0 0-1-16,12 0 2 15,-4 0 1-15,2 0 0 16,7 0-3-16,3 2-1 0,3 0 0 16,3 4 0-16,2-4-1 15,2 6-1-15,-5 1-1 16,-3 1 1-16,-5 1-1 16,-1 0 0-16,-7 7 1 0,-9-1 0 15,-2 1 0-15,-13 1 0 16,-7 4-2-16,-7 2-2 15,-4-3-4-15,-7 0-10 0,-5 5-31 16,-2-7-27-16,-3-3-7 16</inkml:trace>
  <inkml:trace contextRef="#ctx0" brushRef="#br0" timeOffset="5549.1">9609 8209 393 0,'0'0'4'0,"0"0"1"0,-4-2 0 16,4 2 0-16,-18 0 0 15,1 4 0-15,-6 7 1 16,-7 4 1-16,-2-1-4 16,-7 7 0-16,-4 4 0 0,-4-4 1 15,-1 7-1-15,7-4 0 16,1-4-1-16,8 3-2 16,4-6 0-16,11 0 0 15,7-2 0-15,10 2-1 0,5-2 1 16,20 3 1-16,17-1 1 15,10-2 1-15,18 2 1 16,12 0-2-16,14 6-11 16,9-3-65-16,9 0-5 0</inkml:trace>
  <inkml:trace contextRef="#ctx0" brushRef="#br0" timeOffset="6867.72">14164 14046 311 0,'0'0'4'16,"0"0"3"-16,0 0 0 0,0 0 1 15,0 0 2-15,0 0 2 16,12-3 3-16,8 3 2 15,10 0-3-15,25 3-1 0,17-1-2 16,22-2 1 0,28 3-2-16,26-3-1 0,30 0-2 15,20 0-2-15,21-5-1 16,17 2-1-16,12-1 0 16,10-2 0-16,4 1 0 0,1 0 0 15,0 3 0-15,-9 2-1 16,-6-3 1-16,-11 1-1 15,-14 2 0-15,-19 0 0 16,-18 2-2-16,-24 1 1 16,-25 2-1-16,-28 0-2 0,-27-3-1 15,-25 4-1-15,-29-2-3 16,-28-4-2-16,-25 5-2 0,-28-2-3 16,-29-3-3-16,-25 2-3 15,-22-2-1-15,-29 2 0 16,-24-2 2-16,-20 6 4 15,-17-3 1-15,-19 1 2 16,-8 0 5-16,-7 4 4 0,-5 1 1 16,-4-1 1-16,7 10 1 15,4-6 2-15,15 8 0 16,10-2 3-16,19 4 1 16,19-2 5-16,20 0 1 0,32-6 1 15,22 1-2-15,30 0 3 16,27-5 1-16,32-2-2 15,25-8-2-15,37 9-2 16,30-9 1-16,33 0-2 0,34-5 2 16,29-5-2-16,34-2 0 15,31-6-1-15,28 1 1 16,22 3-1-16,21-1 0 16,4 5-2-16,-2 0 0 0,-1 6-5 15,-4 0 0-15,-20 4 0 16,-21 4 0-16,-23 2 0 15,-21-1 0-15,-33 3 0 16,-26-3 0-16,-30 0 0 16,-30 2 0-16,-24-2 0 0,-22 0 0 15,-21-2 0-15,-25-3 0 16,-7 9 0-16,-23-4 0 16,-8 1 0-16,-9-2 0 0,-12-1-51 15,-13 4-35-15,-13-2-3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3:16.8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19583 9182 324 0,'0'0'8'0,"0"0"4"0,0 0 2 16,-7-11 2-16,7 11 0 16,0 0 0-16,0 0-2 15,-11-8 1-15,11 8-9 16,-2 18-2-16,0 1-2 0,2 13 1 16,0 11-1-16,4 11 1 15,5 10 2-15,0 13 1 16,3 4-1-16,1 12 1 15,4 0-2-15,-4 5 0 16,-1-2-2-16,-1 3 0 0,-2 3 0 16,-6-3-1-16,-1 2 0 15,-2 1 0-15,0-1-1 16,-5-2 1-16,-2 4 0 16,-1-9 2-16,-2 1 0 0,1-7 0 15,-2-7 1-15,-1-1-2 16,5-11-2-16,-1-5 0 15,3-8 0-15,0-10 0 16,0-6 0-16,3-11 0 0,-1-4 0 16,3-10 0-16,0-6 0 15,0-9 0-15,0 0-3 16,0 0-14-16,0 0-30 0,-2-11-38 16,2-2-1-16</inkml:trace>
  <inkml:trace contextRef="#ctx0" brushRef="#br0" timeOffset="1116.53">21255 9067 331 0,'0'0'6'0,"0"0"4"16,0 0 1-16,0 0 1 15,0 0-1-15,0 0 1 0,0 0-1 16,-5 4 0-16,3 16-5 15,-1 10-3-15,3 10-1 16,0 9 0-16,0 16 2 0,8 6 2 16,-1 14-2-16,1 2 2 15,1 2-1-15,4 7 0 16,0-2 0-16,-1 3 0 16,3-3-2-16,-3 2 1 0,-2-1 1 15,3 0-2-15,-8 0 1 16,-1-6 0-16,1 3-1 15,-5-5 0-15,3 0 1 16,-3-8-2-16,0-2 1 0,0-8 0 16,-3-2-1-16,1-5-2 15,-1-3 0-15,1-9 0 16,0-5 0-16,-1-6 0 0,-5-4 0 16,4-5 0-16,1-9 0 15,0 0 0-15,-1-6 0 16,1-3 0-16,1-2 0 15,2-10 0-15,-5 15 0 16,5-15 0-16,0 0 0 0,-2 10 0 16,2-10 0-16,0 0 0 15,0 0 0-15,0 0-8 16,-11-3-33-16,11 3-44 16,-7-17-2-16</inkml:trace>
  <inkml:trace contextRef="#ctx0" brushRef="#br0" timeOffset="2083.81">19571 9087 126 0,'0'0'8'0,"0"0"5"0,0 0 6 15,-19 0 5-15,19 0 2 16,-13 0 2-16,13 0 2 16,-20 0 1-16,20 0-6 0,-12 0-7 15,12 0-4-15,0 0-5 16,0 0-2-16,0 0 0 15,0 0-2-15,14 4-1 16,6-4 0-16,4 3 1 0,9-3 0 16,9 2 2-16,11-2-1 15,3 0-2-15,12 0 0 16,4 0-1-16,8-2-1 0,6-1 0 16,1 0 0-16,5 2-2 15,0 1 1-15,5 0 0 16,2-3 0-16,-1 3-1 15,-4 0 1-15,-9 0-1 16,1 0 1-16,-6 0-1 16,-8 3 1-16,-8-3 0 0,-7 0-1 15,-9 0 2-15,-9 0 0 16,-4 0 3-16,-10 0 0 16,-5 0 2-16,-8-3-1 15,-4 3 0-15,-8 0 1 0,0 0-2 16,0 0-1-16,0 0-1 15,0 0-4-15,-8-3-5 16,8 3-7-16,-20 7-37 0,13 1-31 16,-3 4-1-16</inkml:trace>
  <inkml:trace contextRef="#ctx0" brushRef="#br0" timeOffset="3368.8">19586 11507 262 0,'0'0'6'16,"0"0"4"-16,0 0 4 15,0 0 1-15,-3 7 3 0,3-7 1 16,0 0-1-16,0 0 3 15,0 0-6-15,0 7-1 16,7-4-3-16,9-1-1 16,5-2-2-16,9 2-1 0,8-2 1 15,9 3 0-15,10-3-2 16,3 0-3-16,9 0 0 16,4 0 0-16,1 0 0 15,3-3-1-15,5 3-1 16,-2-2 1-16,1 0-1 0,5 2 1 15,0 0-1-15,1 0 0 16,-5 0 0-16,2 0 0 16,-6 0 0-16,-4 0-1 15,-7 2 1-15,-7 0-1 0,-10 1 0 16,-8 0 0-16,-8 0 0 16,-6-1 0-16,-8-2 0 15,-6 2 0-15,-3-2 1 0,-11 0-1 16,10 0 1-16,-10 0 1 15,0 0-1-15,0 0 1 16,0 0 0-16,0 0 1 16,0 0 0-16,0 0-3 15,0 0 0-15,0 0 0 0,0 0-12 16,0 0-35-16,0 0-36 16,-10 0-2-16</inkml:trace>
  <inkml:trace contextRef="#ctx0" brushRef="#br0" timeOffset="5883.18">19503 8541 312 0,'0'0'10'15,"0"0"2"-15,6-12 4 16,-6 12 0-16,0 0 3 16,7-7-3-16,-7 7-1 0,0 0 1 15,7 12-9-15,-4 8-3 16,-1 4-3-16,1 9-2 16,-1 1 1-16,6 11 1 0,-5 2 0 15,2-2 0-15,-3 2 1 16,-1 0-1-16,3-5 0 15,1-3 1-15,-5-2 0 16,2-7-1-16,-2 0 1 0,2-8-2 16,-2-4-2-16,0-1-2 15,0-7-1-15,0-10-1 16,0 10-4-16,0-10-6 16,0 0-13-16,6-5-46 15,-6-5-2-15</inkml:trace>
  <inkml:trace contextRef="#ctx0" brushRef="#br0" timeOffset="7250.58">19552 8484 158 0,'0'0'8'0,"0"0"6"16,-6-8 6-16,6 8 3 15,0 0 3-15,-13-4 3 16,13 4 0-16,0 0 2 16,-12 0-8-16,12 0-1 0,0 0-8 15,0 0-4-15,0 0-3 16,0 0-2-16,0 0-2 16,7 2 0-16,-7-2-1 15,18 0 0-15,-6 0-1 0,6 0 1 16,7 0 1-16,1 0 0 15,8 0-2-15,3-2 0 16,7-1 0-16,1-2 0 16,4 1-1-16,6 1 1 15,2-3-1-15,6 5 0 0,1-2 1 16,3 3-1-16,0 0 1 16,1 0-1-16,-4 0 0 15,3 0 0-15,-5-3 0 0,-2 3 0 16,-3-1 0-16,0-2 0 15,-2 0 0-15,-1 1 0 16,1-1 0-16,0 1 0 16,-1-3 0-16,3 0 0 0,1 0-1 15,-1 3 2-15,0-4-2 16,5 2 1-16,-2 1 0 16,2-2-1-16,-2 3 0 15,2-3 0-15,3 5 0 0,-6-3 0 16,3 0 0-16,-2 3-1 15,-3 0 1-15,0 0 0 16,-3 0 0-16,1 0 0 16,0 0 1-16,-1 0 0 0,1 0 0 15,-2 0 0-15,-1 0 0 16,-1 0 0-16,4 0 1 16,-5 0-1-16,0 0 0 15,1 0 0-15,-2 0 0 0,-3 0 0 16,2 0 0-16,-4 0-1 15,-2 0 1-15,-1 0-1 16,-9 3 0-16,-2-3 0 16,-3 0 0-16,-10 0 0 0,-2 0 1 15,-3 0 0-15,-12 0 0 16,14 0 1-16,-14 0-1 16,0 0 1-16,0 0-1 0,0 0 0 15,0 0 0-15,0 0-1 16,0 0 0-16,0 0 0 15,0 0-1-15,0 0 1 16,0 0-1-16,0 0 1 16,0 0 1-16,0 0 0 0,0 0 0 15,0 0 0-15,0 0 1 16,0 8 0-16,0-8 0 16,0 0 1-16,0 0-1 15,0 0 1-15,0 0-1 0,-9 2-1 16,9-2-1-16,0 0 0 15,0 0-2-15,-9 0 1 16,9 0-1-16,0 0-1 16,0 0 0-16,-12 0 0 0,12 0-1 15,0 0-5-15,0 0-6 16,0 0-18-16,0 0-36 16,0 0-5-16</inkml:trace>
  <inkml:trace contextRef="#ctx0" brushRef="#br0" timeOffset="8616.76">21124 9081 186 0,'0'0'8'16,"0"0"5"-16,0 0 3 15,0 0 4-15,0 7 2 16,0-7 0-16,0 0 1 16,0 0 0-16,0 0-7 15,0 0-4-15,0 0-3 0,0 0-3 16,0 0-2-16,0 0 0 16,7 8-1-16,-7-8-1 15,11 0 1-15,-4 0 0 16,2 0-1-16,3 0 1 0,6 0-1 15,0 0 0-15,1 0 0 16,1 0 0-16,6-2-1 16,-4 2 0-16,7-3-1 0,4 0 1 15,2 2 0-15,4 1-1 16,3-3 1-16,4 0-1 16,3 3 0-16,3-5 1 0,3 5-1 15,1-2 1-15,5-1-1 16,1 1 0-16,3 0 1 15,4-3-1-15,3 2 0 16,3 1 0-16,1-4 0 16,2 2 0-16,-2 1 0 0,4-2 0 15,2-2 0-15,-1 1 0 16,0 2-1-16,4 1 1 16,-4-2 0-16,4 3-1 15,-3-3 1-15,2 2 0 0,-4-1-1 16,-4 1 1-16,2-1-1 15,-7 1 1-15,0-2 0 16,-4 5-1-16,-3-3 1 16,-4 1 0-16,2 2 0 0,-2-4 0 15,-6 4 0-15,3 0 0 16,-5-1 0-16,-2 1 0 16,-8 0 0-16,-2 0 0 0,-8 0 0 15,-6 0 0-15,-2-3 1 16,-6 3 0-16,-6 0 1 15,-12 0 1-15,7 0 0 16,-7 0 0-16,0 0 0 16,0 0 0-16,0 0-1 0,0 0-3 15,0 0-4-15,0 0-6 16,0 0-15-16,-2 0-47 16,2 0-3-16</inkml:trace>
  <inkml:trace contextRef="#ctx0" brushRef="#br0" timeOffset="9986.73">22696 8405 69 0,'0'0'1'0,"0"0"2"16,0 0-1-16,0 0 0 16,0-10 2-16,0 10-1 15,0 0 2-15,0 0 0 0,0 0-2 16,0 0 4-16,0 0 0 16,0 0 3-16,0 0 0 15,0 0 3-15,0 0 4 0,0 0 1 16,0 0 3-16,0 0-2 15,0 0-2-15,0 0 0 16,0 0 0-16,0 0-3 16,0 0-3-16,0 0-2 0,0 0-3 15,0 0 0-15,0 0-1 16,0 0-1-16,0 0-1 16,0 0 0-16,0 0-1 15,12 0 1-15,-12 0 0 0,18 0 1 16,-6 0 0-16,6 0 0 15,2 0 0-15,10 0 0 16,-2 0 0-16,6 0-1 16,1 0 0-16,9 2-1 0,-3-2 0 15,8 0-1-15,-2 0 0 16,11 0 0-16,-7 0 0 16,7 0 0-16,4 0-1 15,-3 0 1-15,1 0 0 0,0 0-1 16,-3 0 1-16,0 0-1 15,-5 0 2-15,0-2-2 16,-2 2 1-16,-1-2-1 16,-6 2 0-16,-1-3 1 15,-2 1-1-15,-6 2 1 0,-1-3 0 16,-8 3 1-16,-3-3 1 16,-4 1 0-16,-8 0 0 15,2-1 1-15,-2 3-1 0,-10 0 0 16,10-1 0-16,-10 1-1 15,0 0 0-15,10-6-1 16,-10 6 0-16,0 0 0 16,0 0 0-16,0 0 0 0,0 0-1 15,0 0 0-15,0 0 0 16,0 0 0-16,0 0 0 16,0 0 1-16,0 0 0 15,0 0 0-15,0 0 1 0,0 0 0 16,0 0 0-16,0 0 0 15,0 0 1-15,0 0-1 16,0 0 1-16,0 0-1 16,0 0-1-16,0 0 1 0,0 0-1 15,0 0 0-15,0 0 0 16,0 0 0-16,0 0-1 16,0 0 1-16,0 0-1 15,0 0 1-15,0 0-1 0,0 0 0 16,0 0 0-16,0 0 0 15,0 0 0-15,0 0 0 16,0 0 0-16,0 0 0 16,0 0-1-16,0 0 0 0,0 0-2 15,0 0-4-15,0 0-19 16,-17 7-49-16,17-7-2 16</inkml:trace>
  <inkml:trace contextRef="#ctx0" brushRef="#br0" timeOffset="11650.52">20326 7607 297 0,'0'0'4'16,"0"0"3"-16,0 0 3 15,0 0 1-15,0 0 0 16,0 0-2-16,0 0 1 0,0 0 0 15,0 0-5-15,-5 21-2 16,5-2-3-16,0 11-1 16,0 2 0-16,0 15 2 0,3 13 1 15,1 4 0 1,4 5 1-16,4-2-2 16,-2 8-1-16,-3-6 0 0,6 3-3 15,-5-7 0-15,1-6-3 16,-4-2-1-16,1-2 2 15,-4-6 0-15,1-5 0 16,-3 1 1-16,0-10 2 0,0 2 0 16,0-10 2-16,0-6 0 15,0 2 1-15,0-5-1 16,-3-3 1-16,1-3 1 16,0-2-1-16,2-10-1 15,-4 15-11-15,4-5-30 0,0-10-24 16,0 12-4-16</inkml:trace>
  <inkml:trace contextRef="#ctx0" brushRef="#br0" timeOffset="11867.36">20383 9213 326 0,'0'0'4'0,"0"0"3"16,-2 15 0-16,2-3 1 0,0-1 1 15,0 7 1-15,0 0 0 16,2 7 0-16,3-3-4 16,0 6-4-16,2-2-7 0,-3 2-11 15,0 5-11-15,1-2-23 16,-5 1-19-16,3 3-9 16</inkml:trace>
  <inkml:trace contextRef="#ctx0" brushRef="#br0" timeOffset="12033.75">20381 9832 332 0,'0'0'7'0,"0"15"3"15,0-3 3-15,-3 5 3 16,3 6 0-16,-2 2 0 16,2 7 1-16,0 2-1 15,0-2-6-15,2 3-3 16,1 1-3-16,2-3-2 0,-3-2-1 16,0-5-3-16,1-1-5 15,-1-2-15-15,-2-1-49 16,0-22-8-16</inkml:trace>
  <inkml:trace contextRef="#ctx0" brushRef="#br0" timeOffset="13383.74">19914 7855 332 0,'0'0'3'0,"0"0"1"15,0 0 0-15,0 0 0 16,-11 0 0-16,2-2 1 15,-3 2-1-15,-4-3 1 0,-1 3-2 16,-8 0-2-16,0 0 0 16,0 3 0-16,-2 1 0 15,-3 7 0-15,0-4 0 16,0 4-1-16,6 3 1 0,-8 0 0 16,9 0-1-16,-3-3 0 15,13-1 0-15,-10 0 0 16,14 3-1-16,-4-1 1 15,8-2-1-15,0 2-1 16,5 0 1-16,0-2 0 0,2 3 1 16,3-5 0-16,7 4-1 15,6 1 2-15,2-2-1 16,2-1 1-16,1 2 0 0,4 1-1 16,3-3 1-16,2 3-1 15,0-1 1-15,1-2 0 16,-1 0 0-16,3-3 0 0,2 0-1 15,-2 1 0-15,5-1 0 16,-3-4 0-16,2 1-1 16,4 4 0-16,0-5 0 15,1-1 0-15,-2 0 0 0,2 1 1 16,-1-3-1-16,4 0 0 16,-4 0 1-16,1 0 0 15,1-3 0-15,2 1 0 16,3 0 0-16,-6-1 0 15,9 1 0-15,-1-4 0 16,-3 6 0-16,-1-2 0 0,-4 0 0 16,-1-1 0-16,-3 0 0 15,-3 1 0-15,-10 0 1 16,1-2 0-16,-6-3-1 0,-5 3 1 16,-1-3-1-16,-2 0 1 15,-4-4 0-15,0-1 0 16,2-1 1-16,-5 3-1 15,4-5 0-15,-4 3 2 0,0-1-1 16,1-1 2-16,-2 2 0 16,-4-1 2-16,0-2 0 15,1 0 1-15,-1 3 0 16,-2-1 1-16,0 4-1 0,0-1 0 16,0 0-2-16,-5 0 0 15,1 3-2-15,-5-3-1 16,2 2 0-16,-3-2-2 0,-3 3 0 15,1-3 0-15,-3-1-1 16,-2 5 1-16,-1-2-1 16,2 1 1-16,-2 2-1 15,-2-2 1-15,0-1 1 16,0 4-1-16,3-2 0 0,-3 1 0 16,6 0 0-16,-4 4 0 15,3-3 0-15,2 2 0 16,4 0 0-16,1 2 0 15,8 0 0-15,-13-3 0 0,13 3-1 16,0 0 0-16,0 0 0 16,0 0 0-16,0 0 0 15,0 0-3-15,0 0-4 16,0 0-5-16,0 0-7 0,5 3-14 16,-5-3-31-16,0 0-15 15</inkml:trace>
  <inkml:trace contextRef="#ctx0" brushRef="#br0" timeOffset="13933.01">20833 7800 340 0,'0'0'6'0,"0"0"3"16,0 0 2-16,0 0 2 15,0 0 2-15,0 0-2 16,-5-9 1-16,5 9-1 16,0 0-6-16,0 0-2 0,-8 9-3 15,8-9-2-15,-4 18 0 16,1-4 0-16,3 7 0 15,0-2 1 1,0 2 1-16,0-4 0 16,3 1-1-16,-1-4 0 15,0-2 1-15,-2-2 1 16,0-10 0-16,0 0 0 16,0 0 0-16,0 0-1 0,0 0 1 15,3-12 0-15,-3 2-1 16,0-3-1-16,-3-2-2 15,-1-2 1-15,1 0-1 0,-2 2 0 16,3-3 1-16,-5 3-1 16,6 1 1-16,-4 2 1 15,3 2 0-15,-3 0 0 16,5 10 1-16,-3-10 0 0,3 10-1 16,0 0 1-16,-2-10-1 15,2 10 0-15,0 0-1 16,0 0 0-16,0 0 0 15,12 0 0-15,-6 0-1 0,8 0 1 16,3 2 0-16,3 4 1 16,8-4-1-16,-1-2 1 15,5 5 0-15,-2-3-1 16,0 1 1-16,-2-1-1 0,-9 1 1 16,-1-3-1-16,-6 0 0 15,-4 0 0-15,-8 0-1 16,0 0-3-16,0 0-7 15,0 0-20-15,2 9-52 16,-7-3 1-16</inkml:trace>
  <inkml:trace contextRef="#ctx0" brushRef="#br0" timeOffset="14600.63">19640 7679 362 0,'0'0'6'0,"0"0"0"0,0 0 4 16,0 0-1-16,0 0 1 15,0 0 0-15,0 0 2 16,0 0-1-16,10 0-2 16,3 5-3-16,4-3-1 0,1 1-1 15,9 5 0-15,-3-3 0 16,4 4-1-16,-3-1-1 15,5 0-1-15,-3 1 1 0,-4-2-2 16,-4 1 1-16,-4-1 0 16,0-2-1-16,-5-2 0 15,0 2 1-15,-10-5-1 16,7 10 0-16,-7-10 1 0,3 12 1 16,-3-2 0-16,-5 3 0 15,-5 1 0-15,-5 1 1 16,0 5 1-16,-5 0-1 15,-3-1 0-15,4-1 0 16,-3-1-1-16,5 1 0 16,1-6-3-16,6-2-8 0,10-1-34 15,0-9-39-15,8 11-3 16</inkml:trace>
  <inkml:trace contextRef="#ctx0" brushRef="#br0" timeOffset="16067.57">18271 9007 386 0,'0'0'8'0,"0"0"3"15,0 0 3-15,0 0 1 0,0 0 2 16,0-10 0-16,0 10 1 16,0 0-1-16,0 0-9 15,0 0-8-15,0 0 0 0,8 10 0 16,-3 0 0-16,2 5 0 15,3 4 0-15,3 4 0 16,1 2 0-16,-1 2 0 16,4-2 0-16,3 5 0 0,-3-4 0 15,1 5 0-15,2-4 0 16,-3 0 0-16,3-2 0 16,-5-4 0-16,-2 4 0 15,-4-5 0-15,3-4 0 0,-6-2 0 16,-1-1 0-16,-3-3 0 15,-2-10 0-15,5 7 0 16,-5-7 0-16,0 0 0 16,0 0 0-16,0 0 0 15,0 0 0-15,0 0 0 0,0 0 0 16,0 0 0-16,0 0 0 16,0 0 0-16,0 0 0 15,0 0 0-15,0 0 0 0,0 0 0 16,0 0 0-16,0 0 0 15,0 0 0-15,0 0 0 16,0 0 0-16,0 0 0 16,0 0 0-16,0 0 0 0,0 0 0 15,0 0 0-15,0 0 0 16,0 0 0-16,0 0 0 16,0 0 0-16,0 0 0 15,0 0 0-15,0 0 0 0,0 0 0 16,0 0 0-16,0 0 0 15,0 0 0-15,0 0 0 16,0 0 0-16,0 0 0 16,0 0 0-16,0 0 0 15,0 0 0-15,0 0 0 0,0 0 0 16,0 0 0-16,0 0 0 16,0 0 0-16,0 0 0 15,0 0 0-15,0 0 0 16,0 0 0-16,0 0 0 0,0 0 0 15,0 0 0-15,0 0-3 16,7 10-83-16,-7-10-3 16</inkml:trace>
  <inkml:trace contextRef="#ctx0" brushRef="#br0" timeOffset="17816.66">18229 9051 304 0,'0'0'7'16,"0"0"5"-16,0 0 3 15,-6-9 3-15,6 9 3 0,0 0 2 16,0 0-1-16,-1-13 2 16,1 13-6-16,0 0-5 15,0 0-4-15,0 0-3 0,0 0-3 16,0 0-1-16,0 0-1 15,7 13-1-15,0 2 0 16,6 2-1-16,-1 3 0 16,6 7 1-16,1 1 1 15,4 4-1-15,2-3 0 0,0 6 1 16,-1-5-1-16,-1-1 1 16,-1 1 0-16,1-1 0 15,-4-1-1-15,-1-1 0 16,-4-2 1-16,2-3-1 0,-5 1 1 15,-3-4-1-15,0-1 0 16,0-3 0-16,-4-4 0 16,1 0 0-16,-5-11 0 15,3 12 0-15,-3-12 1 0,0 0-1 16,0 0 2-16,0 0 0 16,0 0 1-16,0 0-3 15,0 0 0-15,0 0 0 16,0 0 0-16,0 0 0 0,0 0 0 15,0 0 0-15,0 0 0 16,0 0 0-16,0 0 0 16,2-10 0-16,-2 10 0 0,0-14 0 15,0 4 0-15,0-5 0 16,0-3 0-16,0-4 0 16,2-6 0-16,7-3 0 15,0-7 0-15,3-4 0 16,4-3 0-16,-2-1 0 0,-1-4 0 15,1 2 0-15,2 4 0 16,-4 2 0-16,-1 5 0 16,-2 7 0-16,-4 6 0 15,-3 4 0-15,3 5 0 0,-2 5 0 16,-3 10 0-16,0 0 0 16,0 0 0-16,0 0 0 15,0 0 0-15,0 0 0 16,0 0 0-16,2 8 0 0,-2-1 0 15,11 13 0-15,-7-5-55 16,8-6-36-16</inkml:trace>
  <inkml:trace contextRef="#ctx0" brushRef="#br0" timeOffset="21433.72">23998 8068 91 0,'0'0'4'15,"0"0"1"-15,0 0 5 16,0 0 3-16,0 0 4 16,0 0 0-16,0 0 2 15,0 0-3-15,0 0-3 0,0 0-3 16,0 0-3-16,0 0-10 15,0 0-15-15,0 0-29 0,0 0-11 16</inkml:trace>
  <inkml:trace contextRef="#ctx0" brushRef="#br0" timeOffset="33600.71">24533 10424 363 0,'0'0'3'15,"-2"13"2"-15,-1-1-1 16,0 5 1-16,3 5 2 16,0 3-4-16,0 0-12 15,0 7-57-15,8-7-5 16</inkml:trace>
  <inkml:trace contextRef="#ctx0" brushRef="#br0" timeOffset="33753.07">24522 10717 424 0,'0'0'1'15,"0"0"-1"-15,-9 11 1 16,9-11-2-16,-7 15-7 0,7-15-31 16,0 18-35-16,0-8-3 15</inkml:trace>
  <inkml:trace contextRef="#ctx0" brushRef="#br0" timeOffset="33900.89">24522 10717 394 0,'-12'41'-5'0,"12"-41"-24"15,0 0-39-15,0 0-8 16</inkml:trace>
  <inkml:trace contextRef="#ctx0" brushRef="#br0" timeOffset="48583.76">24113 8410 334 0,'0'0'7'0,"0"0"2"0,0 0 4 15,2-13 2-15,-2 13 3 16,0 0 0-16,3-9 1 0,-3 9 0 16,0 0-6-16,0 0-4 15,0 0-2-15,0 0-2 16,-3 17-2-16,1 0-2 15,2 8-1-15,0 2 0 16,0 8 1-16,0 5 0 0,5-1 0 16,-3 5 0-16,3-1 0 15,3-3 0-15,-1-1 1 16,-1-5-1-16,0 2 1 0,0-7-1 16,-1 0 0-16,0-5-1 15,-3-5 1-15,0-4-1 16,1-2 0-16,-3-13-2 15,5 7-1-15,-5-7-4 16,0 0-7-16,8-7-15 0,4 1-52 16,-12-6-2-16</inkml:trace>
  <inkml:trace contextRef="#ctx0" brushRef="#br0" timeOffset="49366.44">24108 8509 238 0,'0'0'7'0,"0"0"7"16,0 0 2-16,0 0 2 15,0 0 1-15,0 0 2 16,0-10-1-16,0 10 2 0,0 0-6 16,0 0-7-16,0 0-1 15,0 0 0-15,0 0 0 16,0 0-1-16,7 8 1 16,3-6 0-16,3 1 0 15,4-3 2-15,8 0-1 0,2 0-2 16,5 0-1-16,8-8-2 15,0 5 0-15,5-1-1 16,4-1 0-16,1 0-2 16,7 2 0-16,-2 1-1 0,2-4 1 15,3 4-1-15,-5-3 1 16,-1 0-1-16,-4 3 0 16,-3 2 0-16,-5-5 1 15,-7 5-1-15,-5-3 0 0,-8 0 0 16,-5 3 1-16,-4 0 0 15,-13 0 0-15,10 0 1 16,-10 0-2-16,0 0 0 0,0 0 0 16,0 0-2-16,0 0-6 15,-7 0-10-15,-4 6-44 16,1-6-22-16,1 3-2 16</inkml:trace>
  <inkml:trace contextRef="#ctx0" brushRef="#br0" timeOffset="50233.06">24071 8722 253 0,'0'0'7'15,"0"0"3"-15,0 0 1 0,0 0 0 16,0 0 1-16,0 0 0 16,0 0 3-16,0 0 1 15,0 0-4-15,0 0-2 0,0 0 1 16,9 0 3-16,4 3-1 15,4-3 1-15,4 1-3 16,3-1-1-16,9 0-1 16,2 0-1-16,6 0-2 0,4 0-2 15,5-1-1-15,0-5-1 16,4 5 0-16,1-5 0 16,-1 4 0-16,1-3-1 0,-3 1 0 15,3 3-1-15,-8 1 1 16,0 0-1-16,-2 0 1 15,-5 0-1-15,-3 0 0 16,-7 0 1-16,-3 0-1 16,-7 0 1-16,-5 0 0 15,-2 1-1-15,-13-1 1 0,12 4 0 16,-12-4-1-16,0 0 1 16,0 0 0-16,0 0 1 15,0 0-1-15,0 0 1 16,0 0 0-16,0 0-1 0,0 0 1 15,0 0-1-15,0 0-1 16,-7 0-1-16,7 0-2 16,-11-4-4-16,11 4-4 0,-10-1-9 15,10 1-37-15,0 0-25 16,-12-7-5-16</inkml:trace>
  <inkml:trace contextRef="#ctx0" brushRef="#br0" timeOffset="50583.87">25010 8437 365 0,'0'0'9'16,"0"0"4"-16,0 0 0 0,0 0 1 15,0 0 0-15,7 6 0 16,-7-6 1-16,0 19-1 16,0-2-8-16,0 3-3 15,0 3-2-15,0 4 0 0,0 0 0 16,0 0 0-16,0 1 0 15,3-4 0-15,0-4-3 16,-2-2-6-16,5-1-14 16,-6-5-56-16,0-12-3 0</inkml:trace>
  <inkml:trace contextRef="#ctx0" brushRef="#br0" timeOffset="51205.11">24398 8004 374 0,'0'0'4'0,"0"0"2"0,0 0 0 16,0 0 2-16,0 0 1 15,8 0 2-15,-1 4 1 0,6-4 1 16,7 3-2-16,-2-1-2 15,14 1 1-15,0-1-2 16,3-2-1-16,4 4-1 16,1-4-1-16,5 0-1 0,-1 0-1 15,-4 0 0-15,0 0-1 16,-5 0-2-16,-5-4 0 16,-5 4 0-16,-6-5 0 15,-4 5 0-15,-8-2 0 16,-7 2 0-16,0 0 0 0,0 0 0 15,0 0 0-15,0 0-5 16,0 0-23-16,-9 0-56 16,9 0-4-16</inkml:trace>
  <inkml:trace contextRef="#ctx0" brushRef="#br0" timeOffset="51566.64">24901 7863 396 0,'0'0'6'15,"0"0"1"-15,0 0 3 16,0 0 0-16,0 0 0 0,0 0 1 16,0 0 1-16,0 0 0 15,0 5-4-15,5-1-3 16,7 2 0-16,1-4 0 0,3 4 0 15,5 1 0-15,1 3-1 16,5-3-4-16,-5 2 0 16,-1 0 0-16,-6-1 0 15,2 5 0-15,-8-3 0 16,-4 7 0-16,-5-5 0 0,-7 6 0 16,-5 0 0-16,-6-4 0 15,-2 1 0-15,-5 0 0 16,1-1 0-16,-1-1 0 15,2-3-10-15,2 3-47 16,-2-9-30-16,5-1-1 0</inkml:trace>
  <inkml:trace contextRef="#ctx0" brushRef="#br0" timeOffset="51983.76">24538 7810 412 0,'0'0'2'16,"0"0"0"-16,0 0 0 0,-10 6 0 16,10-6 1-16,-18 19 0 15,4 1 2 1,-6 0 0-16,-1 2-2 0,2 3 1 16,-4-3-1-16,1 1 0 15,5-4 0-15,-3-4-1 16,10-5 0-16,2 1 0 15,8-11 1-15,0 14 1 16,0-14 0-16,20 5 1 0,1-3-1 16,3 1 1-16,11 0-1 15,0-1-3-15,7 8-18 16,3-5-62-16,2 0-4 0</inkml:trace>
  <inkml:trace contextRef="#ctx0" brushRef="#br0" timeOffset="54983.19">18813 11537 259 0,'0'0'6'0,"0"0"1"16,0 0 2-16,0 0-1 16,-10-9 2-16,10 9-1 0,0 0 2 15,0 0 2-15,5 0-4 16,7 0-3-16,4 3 0 16,8 3 0-16,14-2 0 15,1 1 0-15,11-3-1 0,12 3-2 16,5 0-1-16,12-5 1 15,8 4-1-15,12-4 0 16,9 0-1-16,4 0 0 16,12 0 0-16,8-4 0 15,6-1-1-15,4 0 1 0,10 1-1 16,-3-1 1-16,3-3-1 16,7 1 1-16,-3 0-1 15,3-1 0-15,-5 3-1 0,-2-2-1 16,-5-1-1-16,-4 3-1 15,-11 0-1-15,-10 0 1 16,-13 3-1-16,-17 2-1 16,-17 0-3-16,-19 0-10 0,-6 4-29 15,-25-1-19-15,-8 2-5 16</inkml:trace>
  <inkml:trace contextRef="#ctx0" brushRef="#br0" timeOffset="55666.48">18609 11596 319 0,'0'0'5'0,"0"0"0"15,0 0-1-15,0 0 1 16,0 0 2-16,8 12 1 16,-6 11 2-16,3 8 2 0,-2 19-1 15,1 12-2-15,1 17 1 16,0 13-1-16,-3 16-1 16,2 10-1-16,-4 8-2 15,0 10 0-15,-6 5 0 16,-1 3-1-16,-3 4-1 0,1-2 1 15,0 3 1-15,5 0-1 16,-1-3 1-16,5 3-1 16,0-6-1-16,0 6-1 0,0-3 1 15,7-2-1-15,-5-3 0 16,3-3-1-16,1 0-1 16,4-8-1-16,-3-6-2 15,6-8-4-15,-6-9-3 16,10-8-16-16,1-10-54 0,-4-12-1 15</inkml:trace>
  <inkml:trace contextRef="#ctx0" brushRef="#br0" timeOffset="56469.08">22188 11501 279 0,'0'0'5'0,"0"0"3"0,7-9-1 16,-7 9 0-16,9-3 1 15,-9 3 4-15,8 15 1 16,-3 15 3-16,-5 19-3 15,0 15-1-15,-3 26 2 0,3 16-1 16,0 23 0-16,0 17-2 16,0 11-2-16,3 8 1 15,7 4-2-15,0 6-2 0,-1 2 1 16,2 1 1-16,-1-5-1 16,-1 1 0-16,-3-3-2 15,-4-7-1-15,-2-1-1 16,0-10 0-16,0-7 0 0,0-5-3 15,-4-9 0-15,0-8 0 16,-1-18-3-16,5-6-5 16,-4-14-6-16,4-11-14 15,0-11-55-15,0-20-3 16</inkml:trace>
  <inkml:trace contextRef="#ctx0" brushRef="#br0" timeOffset="57319.9">18562 15460 270 0,'0'0'7'0,"0"0"3"16,12-2 5-16,-1 2 2 15,6-3 4-15,10 3 0 16,10-1 3-16,18-5-1 0,9 1-6 16,19-1-3-16,16 2-4 15,18-3-1-15,19-3-1 16,13 0-2-16,18 0 0 15,8 2-1-15,10 1 0 16,12-1 0-16,4 3-2 16,3 0-1-16,-1 5-1 0,-4-2 0 15,-8 2-1-15,-7-2 1 16,-15-3-1-16,-18 0 0 16,-13-1 0-16,-25 2 1 0,-17-1 1 15,-29-2 1-15,-18-2 1 16,-17 0-4-16,-17-1 0 15,-15 2 0-15,-7-4-6 16,-11 2-27-16,-4-1-50 0,-8-10-4 16</inkml:trace>
  <inkml:trace contextRef="#ctx0" brushRef="#br0" timeOffset="58149.78">21834 9931 377 0,'0'0'8'16,"0"0"2"-16,0-10 2 16,0 10 2-16,5-13 0 0,-5 13 1 15,2-9-1-15,-2 9 0 16,0 0-6-16,5 22-3 16,-1 8-3-16,-2 9-1 0,0 11-1 15,3 7 0-15,0 13 2 16,-3 1 0-16,3 1 0 15,0-3-1-15,1-4 1 16,-4-3-1-16,2-6 1 0,0-6-1 16,-4-5-2-16,0-10 0 15,0-1-3-15,0-11-2 16,0-6-1-16,0-5-2 16,0-12-5-16,0 0-5 15,0 0-12-15,-5-14-44 0,5 1-8 16</inkml:trace>
  <inkml:trace contextRef="#ctx0" brushRef="#br0" timeOffset="58716.37">21844 9882 388 0,'0'0'7'0,"0"0"3"15,0 0 0-15,0 0 1 16,0 0 1-16,0 0-2 16,-12 0 1-16,12 0-1 15,-15 17-5-15,2 0-4 0,1 8 0 16,-3 2 0-16,-2 5-1 15,-1 3 0-15,-2-1 1 16,3-3-1-16,2-2 0 16,0-7 1-16,8-4-1 0,-1-6 1 15,1-2 1-15,7-10 0 16,0 0 0-16,0 0 1 16,0-12-1-16,10-4 2 15,-2-3-1-15,1-6-1 0,7-1 1 16,-4-5-1-16,0 4 1 15,3-2 0-15,-1 4-3 16,-3 2 0-16,-1 3 0 16,-3 6 0-16,0 2 0 0,-7 12 0 15,8-13 0-15,-8 13 0 16,10 0 0-16,-3 9 0 16,4 4 0-16,1 7 0 15,2 2 0-15,4 3 0 0,5 5 0 16,-1-1 0-16,0 0 0 15,5-1 0-15,1 0 0 16,-3-6 0-16,2-2 0 16,-2-1-12-16,-5-8-21 0,-3 1-50 15,0 0-3-15</inkml:trace>
  <inkml:trace contextRef="#ctx0" brushRef="#br0" timeOffset="59333.18">21772 10590 356 0,'0'0'7'16,"0"0"4"-16,0 0 2 15,0 0 0-15,0 0-1 0,0 0 1 16,0-3 0-16,0 3 2 15,0 0-7-15,7 6-4 16,-7-6 0-16,16 16-1 16,-7-6-1-16,4 3 1 0,2 4 0 15,-1-2-2-15,4 5 1 16,0-3-1-16,-1 1 0 16,1 0 0-16,-4-2 0 15,4-3 0-15,-9-1 0 16,2-1-1-16,-11-11 1 0,14 10 0 15,-14-10 2-15,0 0-1 16,10 0 1-16,-10 0 1 16,7-18 0-16,-1 3 0 15,4-2-4-15,-1-6 0 0,4-2 0 16,2-2 0-16,3 2 0 16,-4 1 0-16,1 4 0 15,0 0 0-15,-4 5 0 16,-2 5 0-16,-2 0 0 0,-7 10 0 15,10-10 0-15,-10 10 0 16,0 0 0-16,0 0-5 16,6-9-80-16,-6 9-3 0</inkml:trace>
  <inkml:trace contextRef="#ctx0" brushRef="#br0" timeOffset="61916.93">24669 7122 399 0,'0'0'5'0,"0"0"4"16,0 0 1-16,5-11 2 0,-5 11 0 15,0 0 0-15,5-8 0 16,-5 8 1-16,0 0-6 16,3 8-2-16,-3 8-3 15,-6 6-1-15,-3 3 0 0,-3 4 0 16,-4 4 0-16,-3-2 0 15,1-1 0-15,-2-2 0 16,1-6 0-16,1-5 0 16,4 1-1-16,1-6 0 0,5-4 0 15,8-8 1-15,-7 12-1 16,7-12 0-16,10 5 0 16,5-2 1-16,4-3-1 0,6 2 2 15,8-2-2-15,4 0 0 16,3 0 0-16,0 0 0 15,-3 0 0-15,-5 0 0 16,-2 0 0-16,-7 0 0 16,-9 0 0-16,-1 0 0 0,-13 0 0 15,10 0 0-15,-10 0 0 16,0 0 0-16,0 0 0 16,0 0 0-16,0 0 0 15,-8 3 0-15,8-3 0 0,-13 7 0 16,13-7-51-16,-7 13-38 15</inkml:trace>
  <inkml:trace contextRef="#ctx0" brushRef="#br0" timeOffset="63051.91">22644 10351 374 0,'0'0'7'16,"0"0"4"-16,0 0 2 16,0 0 1-16,8-7 1 0,-8 7 1 15,0 0-1-15,0 0 0 16,10 7-4-16,-8 10-5 16,-2-1-2-16,-2 4-2 15,-2 8 0-15,1-2 0 0,-6 7 0 16,-3-3 0-1,3-1-2-15,-4-1 0 0,1-6 0 16,0-4 0-16,-4-2 0 16,4-3 0-16,2-3 0 15,10-10 0-15,-12 10 0 0,12-10 0 16,0 0 0-16,0 0 0 16,16 5 0-16,2-5 0 15,5 0 0-15,2-5 0 0,7 2 0 16,0-2 0-16,5 3 0 15,-4-6 0-15,-3 6 0 16,-3-2 0-16,-8 0 0 16,-1 2 0-16,-8 2 0 0,-10 0 0 15,10 0 0-15,-10 0 0 16,0 0 0-16,0 0 0 16,0 0 0-16,0 0 0 15,0 0 0-15,0 0 0 16,0 0-23-16,-4 0-64 0,4 0-3 15</inkml:trace>
  <inkml:trace contextRef="#ctx0" brushRef="#br0" timeOffset="66033.87">22804 14527 370 0,'0'0'7'16,"0"0"5"-16,5-13 2 16,-5 13 2-16,4-10 3 15,-4 10-1-15,8-13 1 0,-8 13 1 16,0 0-7-16,9-7-10 15,-9 7-3-15,0 10 0 16,0 5 0-16,-2 4 0 16,-5 5 0-16,-1 3 0 0,-5 2 0 15,-3 3 0-15,-5 0 0 16,0-2 0-16,-4-3 0 16,0 1 0-16,-3-6 0 0,6-2 0 15,-2-5 0-15,6-2 0 16,6-4 0-16,1-4 0 15,11-5 0-15,-10 5 0 16,10-5 0-16,10 0 0 0,5 0 0 16,5 0 0-16,5 0 0 15,5-5 0-15,7 2 0 16,3-2 0-16,4 1 0 16,-2-2 0-16,1 1 0 15,-1 1 0-15,-3 1 0 0,0 1 0 16,-7-1 0-16,-7 3 0 15,-8 0 0-15,-2-2 0 16,-5 2 0-16,-10 0 0 16,0 0 0-16,0 0 0 0,0 0 0 15,0 0 0-15,0 0 0 16,0 0 0-16,2 5 0 16,-2-5 0-16,0 0 0 15,0 0 0-15,-5 12 0 0,5-12-27 16,-9 6-62-16,9-6-4 15</inkml:trace>
  <inkml:trace contextRef="#ctx0" brushRef="#br0" timeOffset="66683.88">23368 14489 440 0,'0'0'6'16,"0"0"2"-16,0 0 2 16,0 0 2-16,0 0 0 0,0 0 1 15,0 0-3-15,0 0-10 16,2 8 0-16,3 2 0 16,-4 1 0-16,7 7 0 15,1 7 0-15,3 0 0 0,1 7 0 16,1-3 0-16,0 4 0 15,2-5 0-15,-2-7 0 16,-1 4 0-16,-1-10 0 16,-4 0 0-16,2-8 0 15,-10-7 0-15,10 11 0 0,-10-11 0 16,0 0 0-16,13-3 0 16,-11-7 0-16,3-2 0 15,2-3 0-15,0-8 0 16,6-4 0-16,-3 0 0 0,0 0 0 15,3-1 0-15,-4 6 0 16,1 0 0-16,1 4 0 16,-7 6 0-16,-4 12 0 15,8-10 0-15,-8 10 0 0,0 0 0 16,0 0 0-16,0 0 0 16,0 0 0-16,0 0 0 15,0 0 0-15,0 0 0 0,0 0 0 16,0 0 0-16,0 0-9 15,-8-7-79-15,8 7-3 16</inkml:trace>
  <inkml:trace contextRef="#ctx0" brushRef="#br0" timeOffset="67233.82">24051 14474 469 0,'0'0'4'15,"0"0"3"-15,0 0 0 0,0 0 1 16,0 0 0-16,0 0 0 16,0 0-8-16,0 13 0 15,-3 4 0-15,-2 6 0 16,-2 3 0-16,-3 7 0 0,-3 3 0 16,1 2 0-16,-3-3 0 15,0-3 0-15,0-2 0 16,6-10 0-16,-4-4 0 15,8-5 0-15,0-1 0 0,5-10 0 16,0 0 0-16,10 4 0 16,5-4 0-16,-1 0 0 15,12-2 0-15,-4-3 0 0,6 0 0 16,6 1 0-16,-1-2 0 16,-1-1 0-16,-7 2 0 15,0 0 0-15,-4 3 0 16,-3-1 0-16,-3 1 0 15,-5 2 0-15,-10 0 0 0,10 0 0 16,-10 0 0-16,0 0 0 16,0 0 0-16,0 0 0 15,0 0 0-15,0 0 0 16,2-23-52-16,-2 23-37 0</inkml:trace>
  <inkml:trace contextRef="#ctx0" brushRef="#br0" timeOffset="67750.41">23623 14395 337 0,'0'0'7'0,"0"0"3"0,0 0 2 15,0 0 6-15,0 0-1 16,0 0 1-16,0 0 2 0,0 0 1 16,0 0-6-16,0 0-4 15,0 0-3-15,0 0-2 16,5 10-1-16,-5 5-2 15,0 2 0-15,0 5-3 16,-2 6 0-16,-1 3 0 16,-2 4 0-16,1 3 0 0,-1 0 0 15,-6-7 0-15,4-1 0 16,0-1-14-16,-3-4-69 16,2-7-2-16</inkml:trace>
  <inkml:trace contextRef="#ctx0" brushRef="#br1" timeOffset="-160562.62">21499 7468 428 0,'-15'-12'1'0,"-10"-6"-1"0,-17-11 0 15,-16-6 0-15,-16-4 1 16,-23-8-1-16,-20 0 1 16,-26 3 0-16,-17 3-1 15,-13 19 0-15,-14 10 0 0,-22 14 1 16,-9 18-1-16,-14 20 0 15,-8 17 1-15,4 19 0 16,-6 18 2-16,10 23-1 16,10 19 4-16,14 18 1 0,15 22-1 15,30 12 2-15,18 10-1 16,34 10 0-16,24 0-2 16,35 3-1-16,22-3-3 0,30-7-1 15,24-5-1-15,32-8 0 16,23-7-2-16,23-11-1 15,22-9-1-15,22-11 0 16,19-17 0-16,224 87-1 16,-160-142 4-16,10-22 2 15,12-21 2-15,9-23 0 16,9-19 1-16,-3-23-1 16,-3-20 2-16,-4-22-1 15,-10-14 0-15,-12-14 1 0,-7-13 1 16,-14-13 0-16,-16-8 0 15,-7-10-1-15,-18-9 1 16,-12-10-2-16,-20-6-1 16,-21-6-2-16,-23-7 0 0,-22-4 0 15,-26-4 0-15,-30-4 0 16,-26 6 0-16,-27-8 0 16,-35 3 0-16,-22 7 0 0,-28 3 0 15,-24 14 0-15,-19 11 0 16,-18 12 0-16,-17 15 0 15,-8 22 0-15,-8 17 0 16,-1 18 0-16,8 19 0 0,8 17 0 16,17 19 0-16,13 12 0 15,19 7 0-15,21 14 0 16,18 11 0-16,27 7 0 16,11 3 0-16,18 3 0 0,15-1 0 15,10-4 0-15,14 3 0 16,5-4 0-16,8-3 0 15,0-11 0-15,5-1-85 16,8-9-5-16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3:54:57.56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7933 5484 162 0,'0'0'0'0,"0"0"1"16,0 0-1-16,7-6 1 15,5 2 1-15,3 0 2 0,8-2 0 16,3 2 4-16,20 1 5 16,9 0 2-16,11 2 2 15,17 1 0-15,11 0 2 16,15 0 0-16,10 0-1 15,15 0-2-15,8 0-1 16,-3 0-3-16,8 0-2 0,-5 0-1 16,-6 0 1-16,-7 0-1 15,-7-6 0-15,-15 4-1 0,-11-1 1 16,-10-3-1-16,-20 5 0 16,-13-2 1-16,-11 1 0 15,-12 0-1-15,-10-1-2 16,-8 3 0-16,-12 0-2 0,0 0-3 15,0 0-6-15,-18 0-10 16,6 3-30-16,0 4-34 16,-6-2-4-16</inkml:trace>
  <inkml:trace contextRef="#ctx0" brushRef="#br0" timeOffset="884.89">12136 5289 211 0,'0'0'0'0,"0"0"-1"16,0 0 2-16,7 4 1 16,7-1 4-16,2-1-3 15,14 3 4-15,8-2-1 0,11 0 3 16,11 1 0-16,18 4-2 15,11-1 0-15,12-1-3 16,6 1 0-16,20-2-1 0,12 2-1 16,6 0 2-16,14 0 0 15,7-4 0-15,13-3 1 16,17 0-1-16,20 0 1 16,2 0 0-16,4-3 0 0,16-1-2 15,6-3 0-15,2 2 0 16,0 2 0-16,-5-3-1 15,0 2 0-15,-7 2 1 16,-6 0-1-16,-12-4 0 0,-2 4 0 16,-13-1 0-16,-9 3 1 15,-21 0-2-15,-10 0 1 16,-24 0-1-16,-10 0 1 16,-26 3-1-16,-18-1-1 0,-21 1 0 15,-20 0 0-15,-17 1 0 16,-15-1 1-16,-15 2-3 15,-23-3-7-15,-21 6-19 16,-70 6-38 0,-40-6-5-16</inkml:trace>
  <inkml:trace contextRef="#ctx0" brushRef="#br0" timeOffset="2950.07">19116 5378 81 0,'0'0'4'15,"0"0"2"-15,0-5 0 16,0 5 4-16,7-7-2 16,3 7 1-16,3-6 2 15,6 6 3-15,4 0-4 0,14 0 1 16,3 7 0-16,23 2 1 15,11 3 0-15,18-8-1 16,15 9 0-16,29-8-2 16,18 5 1-16,18-7 1 0,9-3-2 15,13-6 2-15,2-1-1 16,11-3 1-16,2-2 2 16,-6 2 0-16,-9-2-1 15,-3 2 0-15,0 0-1 0,-11 2 0 16,-10 6-2-16,-11-3 0 15,-10 5-3-15,-16 0-1 16,-17 0-2-16,-18 0 0 0,-19 0-1 16,-20 0 0-16,-13 0-1 15,-18 3 0-15,-16-1 1 16,-12-2-2-16,0 0-4 16,-8 10-9-16,-17-10-28 15,-12 2-32-15,-11 6-5 0</inkml:trace>
  <inkml:trace contextRef="#ctx0" brushRef="#br0" timeOffset="4370.18">2152 6532 173 0,'0'0'1'0,"0"0"2"15,10-7-1-15,4 7 0 16,2 0 1-16,9 0-1 16,3 0 0-16,9 0 0 0,6 3 0 15,8 1-1-15,2-1-1 16,14-2 1-16,8 3 1 16,6-2 2-16,4-2-1 0,9 2 1 15,8-2 1-15,10 0-1 16,12 3 2-16,5-3-1 15,0 0-1-15,16 0-1 16,6 0 2-16,10-3-1 16,16 1-1-16,-3-4 1 0,5 5-1 15,13-6-1-15,6 4 0 16,4-5 0-16,-9 4-1 16,16-2 1-16,-3-1-1 15,10 2 1-15,8 2 0 0,0 1 1 16,4 0 0-16,6-1 1 15,0 2-1-15,3-3 0 16,5 2 0-16,1-6-1 16,1 1 0-16,4 0 0 0,-2-3-2 15,0-2 1-15,5-1 1 16,-18 1 1-16,-6-1 2 16,-13-2 3-16,-8 3 2 15,-20 2 0-15,-12-2 1 0,-12 1 1 16,-14 4-1-16,-13 2-1 15,-11 0-5-15,-20 5-8 16,-14 0-15-16,-21 0-49 16,-7 8-3-16</inkml:trace>
  <inkml:trace contextRef="#ctx0" brushRef="#br0" timeOffset="49883.05">1941 7491 289 0,'0'0'3'0,"-7"-3"0"0,-2 1 0 16,-4-3-1-16,-7 2 0 15,-9 3 0-15,-9 0 0 16,-12 0 0-16,-2 3-2 16,-15 4-1-16,-2 1 1 0,-11 4 0 15,-5-2 0-15,1 3 1 16,-3-6 0-16,5 0 0 16,0 1 0-16,7 2 0 0,6-7 0 15,9 3 0-15,3-3-1 16,15 2 0-16,-1 0-1 15,16 2-1-15,3 4-2 16,6 1 0-16,3 5 0 0,7 8-2 16,6 4 1-16,2 16 1 15,0 7 1-15,10 15 2 16,-3 7 1-16,8 13 1 16,6 7 0-16,-5 12 0 15,7 15 1-15,-3 7 2 0,3 0 0 16,-6 13 1-16,5 12-1 15,-5 2 1-15,1 7 1 16,-1 2 0-16,-2 3 1 16,-3 9-2-16,1 0 0 0,-3 4 0 15,-3 1 0-15,-1 8-1 16,1 5 2-16,-4 0-1 16,-3-6-1-16,0 3 1 0,0 5-2 15,-3-13 0-15,-2-2 1 16,5-5 2-16,-2-8-2 15,2-5-1-15,0-1 0 16,5-8 1-16,0-8-1 0,-1-2 0 16,1-4-2-16,2-3-1 15,-1-3 0-15,-1-6-1 16,-3 0-1-16,-2-10 0 16,0-11 0-16,0-6 0 0,0-7 0 15,-2-12 0-15,0-13 1 16,-1-14 0-16,0-8 1 15,3-13-1-15,-3-7 1 16,3-9 1-16,0-8 0 16,0-10 0-16,0 0 1 0,-2 7 0 15,2-7 1-15,0 0-1 16,0 0 1-16,0 0-2 16,0 0-1-16,0 0 2 0,11 0 2 15,8-2 1-15,21 2 4 16,22 0 2-16,33 0 2 15,108 0 4 1,38-5 0-16,50 20-48 0,52-28-32 16,76-9-4-16,-419 22 67 0</inkml:trace>
  <inkml:trace contextRef="#ctx0" brushRef="#br0" timeOffset="56999.72">4535 8318 159 0,'0'0'8'16,"0"0"4"-16,0 0 3 15,0 0 2-15,0-10 2 16,0 10 1-16,0 0 1 16,0 0 1-16,0 0-6 0,0 0-6 15,0 0-2-15,0 0-5 16,0 0-1-16,0 0-3 16,0 0 0-16,0 0-2 0,9-7 0 15,3 7 0-15,1 0 0 16,6 0 3-16,3 0 0 15,6 0 0-15,4 0-10 0,3 0-28 16,11 2-26-16,2 3-4 16</inkml:trace>
  <inkml:trace contextRef="#ctx0" brushRef="#br0" timeOffset="63500.68">8002 10253 303 0,'0'0'6'0,"0"0"4"0,0 0 4 16,0 0 0-16,0 0 2 15,0 0 0-15,0 0-1 16,0 0 0-16,0 0-7 16,-2 12-4-16,2 8-1 15,0 10-2-15,2 5-1 0,0 12 1 16,6 10 2-16,-4 2 1 15,2 13 1-15,-1-3-1 16,0 5 0-16,-3 1 0 0,1-3 1 16,-1 0 0-16,-2-5-1 15,0 1-1-15,0-5 1 16,0-1-1-16,0-7 0 16,0-6 0-16,0-3-2 0,-2-6 0 15,-1-3 0-15,1-9-1 16,2-6-2-16,-3-5-3 15,3-6-2-15,0-11-2 0,0 0-9 16,0 0-28-16,20-18-36 16,-15-2-1-16</inkml:trace>
  <inkml:trace contextRef="#ctx0" brushRef="#br0" timeOffset="64534">8032 10201 263 0,'0'0'6'15,"0"0"2"-15,0 0 1 16,0 0 0-16,0 0-2 0,0 0-1 16,0 0 1-16,5 3 3 15,-5-3-6-15,20 4-1 16,-2-1-1-16,6-1 1 16,13 1 2-16,8-3 1 15,9 0-1-15,9 0 0 0,2-3-2 16,4 1 1-16,3-5-1 15,5 4 0-15,0-2-1 16,-2 2-1-16,-4 3 1 16,-1 0-1-16,0 0 0 0,-3 3 0 15,-5 2 0-15,0 0 0 16,-4 0-1-16,-9 2 0 16,1 1 0-16,-6-3-1 0,-4 2 1 15,0-5-1-15,-8 4 1 16,0-6-1-16,-4 3 1 15,-6-3-1-15,0 0 1 16,-4 0 1-16,-6 0-1 0,1 0 0 16,-13 0 1-16,12-3-1 15,-12 3 1-15,0 0 0 16,0 0-1-16,0 0-1 16,0 0-1-16,0 0-2 15,0 0-2-15,0 0-3 0,0 0-2 16,0 0-9-16,0 0-11 15,5-8-6-15,-5 8 1 16,0 0 1-16,-7-5 4 16,7 5 7-16,0 0 11 0,-12-5 18 15,12 5 19-15,0 0 11 16,-11-4 3-16,11 4 1 16,0 0-2-16,0 0-6 15,0 0-8-15,0 0-6 0,-10 7-7 16,8 0-2-16,2 11-5 15,0 0 0-15,0 8-1 16,0 11 1-16,0 5 1 0,0 11 1 16,5 1 1-16,0 10 1 15,-3 1 0-15,6 4-1 16,-5 3 1-16,-1 3 0 16,0 3 1-16,3 0-1 0,-2 3 0 15,-1-4-1-15,3 2 0 16,-3 0-1-16,1 0 0 15,2-2-3-15,-2-2 0 16,-1-3-1-16,1-6 0 16,-3-1-1-16,0-8-2 0,-3-3-2 15,1-6-7-15,-6-9-19 16,-9-2-51-16,12-8-3 16</inkml:trace>
  <inkml:trace contextRef="#ctx0" brushRef="#br0" timeOffset="66016.87">7967 10359 295 0,'0'0'6'16,"0"0"2"-16,0 0 1 16,0 0-2-16,0 0 1 0,0 0 2 15,0 16 2-15,3 3 2 16,-1 13-7-16,3 8 0 15,2 12-2-15,4 8 2 16,-2 9-1-16,3 3-2 16,4 5-2-16,-2 3 3 0,-1 8-1 15,2-1 1-15,-5-3 0 16,-2 5 1-16,-1-5 0 16,-7 5-2-16,0 1 1 15,0-6-2-15,-3-2 0 0,-6 2-1 16,4-2 1-16,-6-4-1 15,4 0 0-15,-3-6 0 16,5-1 1-16,-3-4-2 16,4-7 0-16,-1-3 0 0,2-6-1 15,3-3 0-15,0-6 0 16,0-2 0-16,0-7-1 16,0 3 1-16,0-6 0 0,3-1 0 15,-3-4-1-15,0 0 1 16,0 0 0-16,0-3 0 15,0-2 0-15,0-1 0 16,0-1 0-16,0 0 0 16,0-6 0-16,0 2 0 0,0-1-1 15,0-3 1-15,0-10-2 16,2 15-1-16,-2-15-1 16,0 0-1-16,0 7-2 15,0-7 0-15,0 0 0 0,0 0-1 16,0 0 1-16,0 0 1 15,0 0 1-15,0 0 1 16,0 0 2-16,0-5 0 16,0 5 1-16,0 0 2 0,0 0 0 15,-2-10 2-15,2 10 0 16,0 0 2-16,0 0 0 16,-3-12 0-16,3 12 0 0,0 0 1 15,0 0-1-15,0 0-1 16,0 0 0-16,0 0-1 15,0 0 0-15,0 0-1 16,0 0-1-16,10-11 0 0,-3 11-1 16,9-4 1-16,-3 0 0 15,11-2 1-15,3 1 0 16,8 3 1-16,2-6 0 16,11 1-1-16,1 2 1 15,3 0 0-15,8 0 0 0,0 0 0 16,4 0 0-16,1 0-2 15,-1 0 1-15,-2 0 0 16,3 4-1-16,-3-5 0 16,0 1 0-16,-2 2 0 0,-6 0-1 15,1 2 1-15,-2 1-1 16,-2 0 0-16,-3 0 1 16,2 0-1-16,-6 1 0 0,1 2 0 15,0 0 0-15,-8 0 0 16,0-1 0-16,-5 4 0 15,-2-5 0-15,-5 4 1 16,-2-3-1-16,-6 4 0 0,0-4 0 16,-5 1 0-16,-1-1 0 15,3 0 0-15,0 1 1 16,-2-3-1-16,2 0 0 16,1 3 1-16,3-3-1 15,-3 0 0-15,-1 0 0 0,-1 0-1 16,-1 0 0-16,1 0-1 15,-6 0-1-15,3 0-2 16,-10 0-5-16,11-3-9 16,-11 3-40-16,0 0-24 0,2-10-2 15</inkml:trace>
  <inkml:trace contextRef="#ctx0" brushRef="#br0" timeOffset="66349.91">9811 12012 310 0,'0'0'7'15,"0"10"5"-15,0 0 3 16,-2 10 3-16,-4 6 3 16,6 10 0-16,-3 8 1 0,3 6 1 15,0 7-6-15,0 5-5 16,0-3-4-16,0 2-2 16,3-3-2-16,0-6-2 15,-3-6-1-15,0-5-4 0,3-4-11 16,-3-7-43-16,0-10-26 15,0-6-3-15</inkml:trace>
  <inkml:trace contextRef="#ctx0" brushRef="#br0" timeOffset="67500.55">8533 8283 285 0,'0'0'8'15,"0"0"4"-15,0 0 1 0,0 0 4 16,0 0 0-16,0 0 1 16,-4-7 0-16,4 7-1 15,0 0-6-15,0 7-3 0,0 9-2 16,2 1-2-16,0 13 0 15,3 2-3-15,1 10 3 16,-1 7-1-16,2 6 0 16,-2 7-1-16,2 2 1 0,-1 5 0 15,-1 0 0-15,0 6 1 16,2-3-1-16,-2 3 0 16,2-4-1-16,-1 1 1 15,-2-5-1-15,1 0-1 0,0-3 0 16,-3-2-1-16,1-1 1 15,-3-5 0-15,0-4 0 16,0-1-1-16,0-3 0 16,0-5 1-16,0-5-1 15,0 0 0-15,2-6 0 0,-2-2 0 16,3-4-1-16,-3 2 1 16,0-3 0-16,0-1 0 15,0-3-1-15,0-1 1 16,-3 2 0-16,1-7 0 0,-3-1 0 15,3 1 0-15,-3-5-1 16,5 2 1-16,0-12 0 16,-3 15 0-16,3-15 0 0,0 17 0 15,0-17 0-15,0 11 0 16,0-11-1-16,0 0 1 16,3 12-1-16,-3-12-1 15,0 0-2-15,0 0-2 0,2 8-4 16,-2-8-5-16,0 0-5 15,0 0-7-15,0 0-19 16,0 0-24-16,0 0-13 16</inkml:trace>
  <inkml:trace contextRef="#ctx0" brushRef="#br0" timeOffset="68683.08">8924 8209 305 0,'0'0'5'0,"0"0"3"16,0 0 4-16,0 0-2 15,0 0 0-15,0 0 1 0,0 8 3 16,0-8 2-16,0 20-4 16,0-3-2-16,0 8-1 15,2 4 0-15,1 6 2 16,1 7-3-16,1 3-1 15,4 1-2-15,-3 4-2 0,2 2-1 16,-1-2 0-16,4 2-1 16,-6 0-1-16,-1-2 2 0,1 1 0 15,-2 2 0-15,-1 1 0 16,-2-1 0-16,0-2 0 16,0-1 1-16,0 2-2 15,-5-7 1-15,3 2 0 16,-3-6-2-16,5-1 1 0,-2-3 0 15,-1-2-1-15,1-2 0 16,2-4 0-16,-3 0 1 16,0-1-1-16,3-1 0 15,0-4 0-15,0 1 0 0,0-1 0 16,0-1 1-16,-2 3-1 16,2-3 0-16,-3 1 0 15,3-1 0-15,0-3 0 16,-2 1 0-16,2 0 0 0,0-3 0 15,0-2 0-15,0 2 0 16,0-2 0-16,0-2-1 16,0 2 1-16,0 0 0 0,0-3 0 15,0 2 0-15,2 4 0 16,-2 0 1-16,0-2-1 16,0 1 1-16,3 1-1 15,-3-3 1-15,0 0-1 0,2 0 1 16,-2-3-1-16,0 0 0 15,3-2 1-15,-3 1-1 16,0-1 0-16,0-1 1 16,0 1-1-16,0-10 1 15,3 18-1-15,-3-18 0 0,0 12 1 16,0-12-1-16,0 10 1 16,0-10-1-16,0 0 0 15,0 8 0-15,0-8 1 16,0 0-1-16,0 0 0 15,0 12 0-15,0-12 1 0,0 0-1 16,2 8 0-16,-2-8 0 16,0 0 0-16,0 0 0 15,0 9 0-15,0-9 0 0,0 0-2 16,0 0-5-16,0 0-9 16,0-5-66-16,0-5-3 15</inkml:trace>
  <inkml:trace contextRef="#ctx0" brushRef="#br0" timeOffset="69516.56">8136 8925 347 0,'0'0'9'16,"0"0"5"-16,0-12 2 15,0 12 1-15,0-7 1 0,0 7 1 16,0-10-1-16,0 10 0 16,0 0-9-16,2 11-4 15,1 7-2-15,0 4-2 16,-1 7 0-16,1 9-2 0,4 2 1 15,-2 2 0-15,0 5 0 16,3-2 0-16,-6-1 1 16,3 0 0-16,0 2-1 15,2-5 2-15,-7-1 0 0,2 0-1 16,1-5 1-16,-3-6-1 16,0 1 0-16,0-7-1 15,0-4 1-15,0 1 0 16,0-7-1-16,0-1 0 0,0-5 0 15,0-7-2-15,0 10-2 16,0-10-5-16,0 0-12 16,-3-8-39-16,3-6-24 15,-2-1-3-15</inkml:trace>
  <inkml:trace contextRef="#ctx0" brushRef="#br0" timeOffset="70179.92">8096 8947 338 0,'0'0'7'0,"0"0"4"15,-2-9 4-15,2 9 2 16,0-10 1-16,0 10 1 16,-2-12 0-16,2 12 2 15,-5-10-8-15,5 10-3 0,0 0-4 16,0 0-3-16,-9 4 0 16,5 10-2-16,-1 0-1 15,-2 5 0-15,-3 4-1 16,-3 4 1-16,3-2 1 0,-5 2-1 15,3-5 0-15,2 1-1 16,-3-6 1-16,4-2-1 16,4-5 1-16,5-10 0 15,-11 10 1-15,11-10 0 16,0 0 1-16,0-5 0 0,4-5-1 16,3-3 1-16,-2-4 1 15,2-6-3-15,6-2 0 16,-1 1 0-16,0-5 0 0,1-1 0 15,-1 0 0-15,1 4 0 16,-3 1 0-16,-3 2 0 16,-1 3 0-16,1 5 0 15,-5 3 0-15,1 4 0 0,-3 8 0 16,0 0 0-16,0-9 0 16,0 9 0-16,0 0 0 15,7 4 0-15,-2 6 0 16,2 5 0-16,1 2 0 0,7 6 0 15,-3-1 0-15,3 7 0 16,-1-1 0-16,4-1 0 16,0 0 0-16,-1 1 0 15,1-7 0-15,1 4 0 0,-6-7-19 16,-13 2-65-16,14-5-3 16</inkml:trace>
  <inkml:trace contextRef="#ctx0" brushRef="#br0" timeOffset="70917.88">7937 9530 413 0,'0'0'6'0,"0"0"3"0,0 0 1 16,0 0 1-16,0 0-1 16,0 0 0-16,0 0 0 15,0 0-1-15,0 0-5 0,0 0-2 16,15 10-3-16,-2 1 1 16,-3 2 0-16,10 5 0 15,-3-3 0-15,3 5 1 16,-3 0-1-16,0-1 0 0,-1 1 1 15,-2 0-1-15,-4-1 0 16,3-2 0-16,-3-2 1 16,-3-2-1-16,-2-5 0 15,-5-8 1-15,8 12 0 0,-8-12 0 16,0 0 1-16,7-8 0 16,-6-4-1-16,5-3 2 15,-1-5-1-15,1-2 0 16,1-5-2-16,0 0 0 15,0-1 0-15,1 4 0 16,-2 3 0-16,-2 2 0 0,-1 5 0 16,2 1 0-16,-5 13 0 15,4-15 0-15,-4 15-7 16,21 0-77-16,-21 0-2 0</inkml:trace>
  <inkml:trace contextRef="#ctx0" brushRef="#br0" timeOffset="73184.24">7646 8224 298 0,'0'0'3'15,"0"0"0"-15,0 0 2 16,0 0 2-16,0 0 2 16,0 0 1-16,8 0 0 15,-8 0 1-15,17-5-1 0,-1 3 0 16,2-4-1-16,6 2-3 16,4 1-2-16,3 0-1 15,6 3-1-15,0-2 0 16,4 2 0-16,5-2-2 15,2 2 0-15,1-3 1 0,4 3-1 16,5 0 0-16,1 0 1 16,3-1-1-16,0 1 1 15,0 0 0-15,0 0 0 16,5 0 0-16,-5 0 1 0,3 0-1 16,-1-4 0-16,1 1 0 15,0-1-1-15,0-2 1 16,-3 5-1-16,-3-5 1 0,-2 2 0 15,0-1-1-15,-7 0 1 16,-3 0 0-16,0 2 0 16,-7 1 0-16,-3 0 0 15,-1 2-1-15,-9 0 1 0,-5 0-1 16,-4 0 1-16,-4 0-1 16,-6 0 0-16,-8 0 1 15,10 0 0-15,-10 0 1 16,0 0 0-16,0 0 2 15,0 0 0-15,0 0 0 16,0 0 1-16,0 0-1 0,0 0 0 16,0 0 0-16,0 0-2 15,0 0-3-15,0 0-3 0,0 0-6 16,0 0-9-16,0 0-10 16,0 0-31-16,0 0-20 15,0 0-5-15</inkml:trace>
  <inkml:trace contextRef="#ctx0" brushRef="#br0" timeOffset="74083">9003 8157 149 0,'0'0'5'0,"13"-2"4"16,4-2 2-16,3 3 4 16,5-4 2-16,9 3 2 15,4-3 1-15,7 2 1 16,-3 0-5-16,8-1-5 0,-6 1-1 16,6 0-4-16,-1-1-1 15,1 1-1-15,3 3 1 16,-4-5 0-16,6 2-1 15,-3 1 1-15,3 0-1 0,-8-1 0 16,-3 2 1-16,-3-3-3 16,-7 4 0-16,-4 0 0 15,-5 0 0-15,-8-2 0 16,-4 2 3-16,-6 0 0 0,-7 0 0 16,0 0 3-16,10 0-5 15,-10 0-10-15,0 0-21 16,-10 0-39-16,10 0-6 0</inkml:trace>
  <inkml:trace contextRef="#ctx0" brushRef="#br0" timeOffset="76232.91">7554 8194 277 0,'0'0'5'0,"0"0"2"16,6-1 4-16,-6 1 2 15,0 0 1-15,0 0 2 16,12-7 0-16,-12 7 3 0,2-11-4 16,-2 11-4-16,3-15-1 15,-1 0-2-15,1 0 0 16,-1-5 0-16,0 1-3 0,4-6 1 16,-1-3-1-16,0-6 0 15,-3-3-1-15,3-6 1 16,-2-9-1-16,-3-2 0 15,0-6 1-15,0-1 0 16,-5-1-1-16,0-1 0 0,-2 4 0 16,-2 4 0-16,2 6-2 15,0 4-1-15,5 9 0 16,-3 0-1-16,5 7 0 16,-3 2 0-16,3 4 0 0,0 3 0 15,0 4 0-15,0-2 1 16,0 3-1-16,0 5 0 15,0 0 1-15,0 0-1 16,0 10 0-16,-2-11 0 0,2 11 0 16,0 0 0-16,-2-9 0 15,2 9 0-15,0 0 0 16,0 0 0-16,0 0 0 0,0 0 0 16,0 0 1-16,0 0-2 15,0 0 1-15,0 0 0 16,0 0 0-16,-9-2-1 15,9 2 1-15,0 0-1 0,0 0 0 16,0 0 1-16,-9 0-1 16,9 0 0-16,0 0 1 15,0 0-1-15,0 0 1 16,0 0-1-16,-7-7 1 0,7 7-1 16,0 0 1-16,0 0-1 15,0-10 1-15,0 10-1 16,0 0 1-16,7-6-1 15,-7 6 0-15,12 0 1 0,-2 0-1 16,0 0 0-16,8 0 1 16,-1 0 0-16,8 0-1 15,0 0 1-15,7-2 0 16,3 0 0-16,7 0 0 0,-2-1 0 16,4 0 0-16,4 3 0 15,-1-2 0-15,3 0 0 16,-1 2 0-16,6-3 0 15,-5 3 0-15,4-3 0 0,-2 3 0 16,1 0 0-16,-1 0 1 16,-3 0-1-16,6 0 0 15,-8 0 0-15,3 0 1 0,2-2-1 16,-3-1 0-16,4 1 0 16,-1-3 0-16,0 2 0 15,0 1 0-15,1 0 0 16,2-1 1-16,-6 0-1 15,1 1 0-15,-3 2 0 0,0-3 0 16,0 2 0-16,-4-2 1 16,-1 0-1-16,-2 2 0 15,-3-2 0-15,3 0 0 16,-6 3 0-16,1-3 0 0,-5 3 1 16,0-1-1-16,-3 1 0 15,1-3 0-15,-3 3 0 16,-6-4 0-16,3 4 0 15,-4 0 0-15,2 0 0 0,-3-1 0 16,-2 1 0-16,0 0 0 16,-3 0 0-16,1-3 0 15,2 3 0-15,-5 0 0 0,2-3 0 16,3 3 0-16,-5-1 0 16,2 1 0-16,1 0 0 15,-3 0 0-15,-3-3 0 16,-7 3 0-16,13 0 0 0,-13 0 1 15,0 0-1-15,0 0 0 16,0 0 1-16,0 0-1 16,0 0 1-16,0 0-1 15,0 0 1-15,0 0-1 16,0 0 0-16,0 0-1 0,0 0 1 16,3 7 0-16,-3-7-1 15,0 18 1-15,0-8-1 16,0 4 1-16,0 3-1 15,0 3 1-15,0 5-1 0,0 0 1 16,2 2 0-16,-2 6 0 16,5-1 0-16,0 2 0 15,-3 1-1-15,3 0 1 0,0-1 0 16,-3 4 0-16,2-4-1 16,-2 1 1-16,3-3-1 15,-3 3 1-15,1 1-1 16,-1-1 1-16,-2 1-1 0,2-3 1 15,-2 3 0-15,3-2 0 16,-3-2-1-16,0-4 1 16,0 1 0-16,0 1 1 15,0-5 0-15,0 0 0 16,0-3 0-16,0 3 1 0,0-3-1 16,0 0 1-16,0-2-1 15,0 0 0-15,0-2-1 16,0-1 1-16,0-1 0 15,0 1-1-15,0-3 1 0,0-2-1 16,0 1 0-16,0-4 1 16,0 1-1-16,0-10 0 15,0 15 1-15,0-15-1 0,0 13 0 16,0-13 0-16,0 0 1 16,0 9-1-16,0-9 1 15,0 0 1-15,0 0-2 16,0 0-3-16,0 0-4 0,0 0-30 15,2-8-46-15,1-3-1 16</inkml:trace>
  <inkml:trace contextRef="#ctx0" brushRef="#br0" timeOffset="78183.05">9880 7689 241 0,'0'0'5'0,"0"0"3"16,0 0 2-16,0 0 0 15,0 0 2-15,0 0 0 0,8 0 0 16,-8 0 1-16,10 0-5 16,0 0-1-16,4 0-3 15,-2 3 0-15,9-3-1 16,1 2 1-16,6-2-1 0,6 0 1 16,3 0 1-16,10 0 0 15,1 0 0-15,7 0 1 16,7-2 0-16,2-4-1 15,3 2 0-15,7-1-1 16,4 0-1-16,2 0-1 0,3-1 0 16,8-1-1-16,-5 2 0 15,6 0 0-15,0 4-1 16,0-3 1-16,2 1 0 16,-2 2-1-16,4 1 0 0,-5 0 1 15,0 0 0-15,1 0-1 16,-2 0 0-16,-5 0 1 15,-1 0 0-15,-1 0 0 0,-7 0 1 16,-2 0 0-16,-3 0 1 16,-7 0 0-16,-6 0 0 15,-5 0 0-15,-7 0 1 16,-7 0 0-16,-9 0 0 16,-5 0 1-16,-11 0 0 0,0 0 0 15,-14 0 0-15,12 0 0 16,-12 0-1-16,0 0-1 15,0 0 0-15,0 0-1 16,0 0 0-16,0 0-1 16,-8-6-1-16,8 6 0 0,0 0 0 15,-9-1-1-15,9 1-3 16,-13-3-3-16,13 3-8 16,-15 0-23-16,15 0-43 0,-7 0-3 15</inkml:trace>
  <inkml:trace contextRef="#ctx0" brushRef="#br0" timeOffset="82316.58">9903 7419 144 0,'0'0'7'0,"0"0"4"16,0 0 4-16,0 0 2 15,0 0 3-15,0 0 1 16,0 0 3-16,0 0 2 16,0 0-5-16,0 0-3 15,0 0-3-15,0 0-2 0,0 0 0 16,0 0-3-16,0 0-4 16,0 0-1-16,0 0-3 15,0 0 0-15,7-5-2 16,-7 5-1-16,17-5 0 0,-4 5 1 15,4-2-1-15,3-1 2 16,5 1 0-16,3 2-1 16,-1-3 1-16,5 1-1 0,1 2 1 15,1-3-1-15,1 1 1 16,2 2 0-16,0-3-1 16,4 3 1-16,-4-3 0 15,2 2 0-15,-2-2 0 0,4 0-1 16,-2 2 1-16,-4-3 0 15,2-1 0-15,-5 3-1 16,0-1 0-16,-2 0 0 16,2 2 0-16,-2-2 1 15,0 3-1-15,2-3 0 0,-2 2 0 16,2-2 0-16,4 0 1 16,1 0-1-16,-2-1 1 15,2 2-1-15,0-4 0 0,-1 4 0 16,1-3 1-16,-3 2-1 15,-1 1 0-15,-1-1 0 16,-2 1 0-16,-3 2 1 16,5 0-1-16,-4 0 0 0,-1 0 0 15,-3 2 0-15,1 1 0 16,-1-1 0-16,0-2 0 16,1 3 0-16,-8 0 0 15,5-3 0-15,1 0 0 0,-1 0 0 16,0 0 1-16,1 0-1 15,0 0 0-15,-2 0 0 16,0 0 0-16,-5 0 0 16,5 0 0-16,-4 0 0 15,-2 0 0-15,0 0 0 0,2 0 1 16,-1 0-1-16,0 0 0 16,2 0 0-16,1 0 0 15,-1 0 0-15,2 2 0 16,-3-2 0-16,4 2 0 0,-5-2 0 15,7 0 0-15,-3 0 0 16,-1 0 0-16,2 0 0 16,-1 0 0-16,-1 0-1 15,-3 0 1-15,4 0 0 0,-6 0 0 16,4 0 1-16,-4 0-1 16,4-2 0-16,-1 2 0 15,1-2 0-15,-1 2 0 0,1 0 0 16,-4-3 0-16,1 0 0 15,0 3 0-15,0 0 0 16,-3 0 1-16,-3-2-1 16,7 2 0-16,-4-3 0 15,6-1 0-15,2 1 0 0,-3 0 0 16,1 1 0-16,1 2 1 16,2-2-1-16,-4-1 0 15,-2 3 0-15,0-3 0 0,-5 3 0 16,-1 0 0-16,5 0 0 15,-5 0 0-15,-2 0 0 16,4 0 0-16,-1 0 0 16,2 0 1-16,-2 0-1 0,2 0 0 15,-2 0 0-15,3 0 0 16,-4 0 0-16,-1 0 0 16,2 0 1-16,-10 0-1 15,12 0 1-15,-12 0-1 0,0 0 1 16,0 0 0-16,0 0 0 15,-4 0 0-15,4 0 0 16,-14 0-1-16,14 0 0 16,-7 0 0-16,7 0 1 15,0 0-1-15,-10 0-1 0,10 0 0 16,0 0-2-16,0 0-3 16,-9 6-5-16,9-6-11 15,-8 17-46-15,8-17-7 16</inkml:trace>
  <inkml:trace contextRef="#ctx0" brushRef="#br0" timeOffset="83400.5">12561 7322 300 0,'0'0'7'0,"0"0"5"16,0 0 3-16,8-5 0 16,-8 5-1-16,0 0 1 15,7-2-1-15,-7 2 1 0,6 7-8 16,-4 6-5-16,3 2-2 16,0 7 0-16,-1 3 0 15,4 5 0-15,2-1 0 16,-3 1 1-16,1 2-1 0,2-1 0 15,-2-5 1-15,-4 2-1 16,1-6 1-16,0-3 0 16,-3 1-1-16,-2-5 1 15,0-2 1-15,0-6 0 0,0-7 1 16,0 12 0-16,0-12 0 16,-7 0 1-16,7 0-2 15,-14-5 0-15,5-2-1 16,2-6 0-16,2 1 0 0,-2-3-2 15,2-5 1-15,5 3 0 16,0-2 0-16,-2 1-1 16,2 0 1-16,0 4 0 0,0-1 0 15,0 8 0-15,0 7 0 16,0-15-2-16,0 15 0 16,0 0 1-16,0 0-2 15,0 0 1-15,2 15-1 16,-2 3 1-16,5 0 0 0,0 7 1 15,0 2 1-15,0 1-1 16,3-1 0-16,2-2 1 16,-6-5-1-16,4-3 0 15,-6-4 1-15,0-4 1 0,-2-9 0 16,0 0 1-16,0 0-1 16,0 0 1-16,-7-5-1 15,2-5 1-15,1-2-1 16,-6-6-1-16,2 2 0 0,3-4 1 15,2-3-1-15,-2 5 0 16,3 1-3-16,-3 5-4 16,5 2-9-16,0 10-21 0,-13-5-38 15,13 5-5-15</inkml:trace>
  <inkml:trace contextRef="#ctx0" brushRef="#br0" timeOffset="85600.28">10467 7055 118 0,'0'0'4'0,"0"0"4"0,-7-5 6 15,7 5 3-15,0 0 4 16,-13-8 4-16,13 8 4 15,-12-4 2-15,12 4-1 0,-10-6-3 16,10 6-4-16,0 0-1 16,-13-2-3-16,13 2-4 15,0 0-4-15,0 0-2 16,-10-2-2-16,10 2-1 0,5 0-1 16,7 0 0-16,4 2-1 15,6-2 0-15,2 0 0 16,6 0 0-16,11 0-1 0,0 0 0 15,7-2-1-15,6-1 0 16,-2-5-1-16,8 4 0 16,0-6 0-16,4 3 0 15,-2-4 0-15,3 4-1 16,-3 0 1-16,0-1 0 16,-2 4 0-16,-3-2 0 0,-4 1 1 15,-7 3-1-15,-3-1 1 16,-11 3 0-16,-4-2 0 15,-9-1 0-15,-6 1 0 0,-6 2-1 16,-7 0 1-16,0 0-1 16,0 0 0-16,0 0 0 15,0 0 0-15,0 0 0 16,0 0-1-16,0 0 1 0,-2 7-2 16,2-7 0-16,0 0 0 15,-11 3-3-15,11-3-2 16,-7 5-5-16,7-5-5 15,0 0-14-15,-10 10-44 0,10-10-7 16</inkml:trace>
  <inkml:trace contextRef="#ctx0" brushRef="#br0" timeOffset="86050.55">11456 6775 350 0,'0'0'6'0,"0"0"4"16,0 0 2-16,0 0 2 0,0 0 0 15,0 0 1-15,0 0 2 16,-3 7-2-16,3-7-3 15,5 8-4-15,2-4-2 16,6 2-1-16,2-2 0 0,5 3-2 16,0-1-1-16,-1-1 0 15,2 2-1-15,1-1 0 16,-5 1 0-16,-2-2 0 16,0 5 0-16,-8-3 0 0,-5 3 0 15,-2 2 0-15,-2 4 1 16,-8-5-1-16,-4 7 0 15,-4-1 0-15,0-2 1 0,-3 3-2 16,-2 0 0-16,3-4 0 16,3-2 0-16,-1 1 0 15,4-4-5-15,3 1-6 16,2-7-12-16,-8 4-60 0,17-7-2 16</inkml:trace>
  <inkml:trace contextRef="#ctx0" brushRef="#br0" timeOffset="86652.71">10519 6861 394 0,'0'0'4'15,"0"0"2"-15,0 0 1 16,0 0 1-16,0 0-1 16,0 0 1-16,0 0-1 0,0 0 1 15,0 16-4-15,-8-5-2 16,1 3-1-16,-4 0 0 15,-6 4 1-15,3-4-1 16,-7 1 0-16,-1 0 1 16,-2-2-1-16,-1-1 1 0,0 1-1 15,2-7 1-15,2 0 0 16,0-2-1-16,6 2 1 16,5-4 1-16,10-2-1 0,0 0 0 15,0 10 0-15,16-7 0 16,5 1 0-16,5 4-1 15,8-1 0-15,3 3 0 16,6 0 0-16,1 1 0 0,4 0 0 16,-4-1-2-16,-7 2-3 15,-1-4-10-15,-1 2-66 16,-5-1-4-16</inkml:trace>
  <inkml:trace contextRef="#ctx0" brushRef="#br0" timeOffset="87867.6">7361 9268 388 0,'0'0'8'0,"0"0"3"16,-4-13 2-16,4 13 2 15,-1-10 0-15,1 10 1 16,0 0 0-16,-5-7-1 16,5 7-7-16,-2 12-2 0,-3 0-6 15,-1 8 0-15,1 2 0 16,0 3 0-16,-2 0 0 16,-2 2 0-16,-2-5 0 0,1 3 0 15,1-3 0-15,-4-2 0 16,3-5 0-16,1-3 0 15,-2-2 0-15,4 1 0 16,7-11 0-16,-10 8 0 16,10-8 0-16,0 0 0 0,0 0 0 15,0 0 0-15,0 0 0 16,10-4 0-16,4 1 0 16,4-1 0-16,2-1 0 15,4 0 0-15,4-3 0 0,-3 4 0 16,7-1 0-16,-5 2 0 15,-2 0 0-15,1 1 0 16,-7 2 0-16,1-2 0 16,-8 2 0-16,-4 0 0 0,-8 0 0 15,10 0 0-15,-10 0 0 16,0 0 0-16,0 0 0 16,0 0 0-16,0 0 0 0,0 0 0 15,0 0 0-15,0 0 0 16,-3-3 0-16,3 3 0 15,0 0 0-15,-13-7 0 16,13 7-25-16,0 0-62 0,0 0-5 16</inkml:trace>
  <inkml:trace contextRef="#ctx0" brushRef="#br0" timeOffset="88916.83">10603 6572 344 0,'0'0'5'0,"0"0"3"15,0 0 4-15,8-3 3 16,-8 3 0-16,0 0 1 15,12-5 1-15,-12 5 1 16,0 0-6-16,0 0-2 16,0 0-4-16,0 0-2 15,5 10-1-15,-5 2-2 0,-5 1 0 16,0 2-1-16,-2 5 0 16,-1 0 0-16,1-1 0 15,-3-4 1-15,5 0-1 0,-3-5 0 16,6 0 1-16,2-10-1 15,-7 12 1-15,7-12 0 16,0 0 0-16,4 6 0 16,7-5 1-16,1-1-1 0,6 0 1 15,3 0 0-15,7 0 0 16,2 0-1-16,-3-1 1 16,3-2-1-16,0 3 0 0,-5-3 0 15,-2 3 2-15,-7-1-3 16,-6 1 0-16,1 0 0 15,-11 0 0-15,9 0 0 16,-9 0 0-16,0 0 0 0,0 0 0 16,0 0 0-16,0 0 0 15,0 0 0-15,0 0-6 16,-12 7-77-16,12-7-2 16</inkml:trace>
  <inkml:trace contextRef="#ctx0" brushRef="#br1" timeOffset="99216.86">12235 7028 220 0,'0'0'5'0,"0"0"5"16,0 0 2-16,0 0 5 16,0 0 2-16,0 0 3 0,-7-8 1 15,7 8 1-15,0 0-4 16,0 0-1-16,-12-7-4 15,12 7-3-15,0 0-2 16,0 0-2-16,-7-10-2 0,7 10-1 16,0 0 0-16,0 0 0 15,0 0-1-15,0 0 0 16,-11-7 0-16,11 7-1 16,0 0 1-16,0 0 0 0,0 0-1 15,0 0-1-15,0 0 1 16,0 0-2-16,0 0 1 15,0 0-2-15,0 0 0 0,0 0 0 16,-4 7 0-16,4-7 0 16,0 17 0-16,-3-5 0 15,3 3 1-15,-2 3-1 16,-1 2 1-16,3-1-1 0,0 4 0 16,-2-3 1-16,2 0-1 15,0-1 0-15,0-2 0 16,0-2 0-16,0 0 0 15,0-2 1-15,0-3 0 16,0-10 0-16,0 11 0 0,0-11 0 16,0 0 0-16,0 11 0 15,0-11 1-15,0 0-2 16,0 0 1-16,0 0-2 16,0 0 0-16,0 0-2 0,0 0-4 15,2-11-5-15,-2 11-11 16,0 0-33-16,3-11-28 15,-3 11-2-15</inkml:trace>
  <inkml:trace contextRef="#ctx0" brushRef="#br1" timeOffset="100117.53">12157 7006 202 0,'0'0'8'16,"0"0"3"-16,0 0 6 15,0 0 3-15,0 0 3 0,0 0 1 16,0 0-1-16,0 0 0 16,0 0-5-16,0 0-4 15,0 0-6-15,12-10-3 16,-2 6-2-16,5 4-2 16,5-1 1-16,7 1 0 0,6-3-1 15,1-1 0-15,13 1 1 16,5-3-1-16,3 2 1 15,7-1-1-15,3 0 0 16,2-3 0-16,4 1 0 0,5-1-2 16,0 1 1-16,2-1-2 15,6-2 1-15,-2 3-1 16,5 3 0-16,2-4 0 16,-1 2 0-16,-1 2 0 0,5-1 0 15,-4 3 1-15,4-3 0 16,-2-3 0-16,-1 3 1 15,1-2 0-15,-3-1-1 0,-5 0 1 16,-5 0 1-16,-10-1-1 16,-8 1 0-16,-6 4 0 15,-9-3 0-15,-8 4 0 16,-12 0 1-16,-4 1-1 0,-6 0 1 16,-5 2 0-16,-9 0 0 15,0 0 0-15,0 0 0 16,0 0-1-16,0 0-4 15,-5 7-6-15,5-7-20 16,0 0-40-16,0 0-5 0</inkml:trace>
  <inkml:trace contextRef="#ctx0" brushRef="#br1" timeOffset="101166.57">12398 7283 192 0,'0'0'6'0,"0"0"3"16,0 0 4-16,0 0-1 0,0 0 1 15,0 0-1-15,0 0 3 16,0 0 1-16,0 0-3 15,9 0-3-15,-1 0-2 16,5 0 2-16,1 0 0 0,6 0 0 16,3 0-1-16,2-2-2 15,9 2 0-15,6 0-1 16,-1 0-1-16,6-3-2 16,7 3-1-16,1-4-1 0,4 4 0 15,10-7 0-15,0 3 0 16,7-3 0-16,8 0-1 15,5-4 1-15,5 4 0 16,5 0 0-16,5-4 0 0,0 4-1 16,4 0 0-16,7-1 1 15,-4-2-1-15,-4 1 0 16,1 0 0-16,-1 2 0 16,-6 3 0-16,0-4 0 0,-7 3 0 15,-5 0-1-15,-2 0 0 16,-8 0 0-16,-6 3 1 15,-9-3-1-15,-7 2 0 16,-9 0 0-16,-9 3-1 0,-12 0-3 16,-4 0-3-16,-10 0-3 15,-11 0-6-15,0 0-15 16,0 0-31-16,0 0-12 16</inkml:trace>
  <inkml:trace contextRef="#ctx0" brushRef="#br1" timeOffset="102533.87">14385 6800 214 0,'0'0'6'0,"0"0"4"16,0 0 1-16,0 0 3 15,5-3-1-15,-5 3 1 16,0 0 1-16,0 0 0 16,13 0-3-16,-13 0-5 15,12 0-2-15,-3 0 0 0,4 0-1 16,4 0 1-16,1 3 0 15,10 0-1-15,-3-3 0 16,4 1 2-16,4-1-1 16,6 0-1-16,1 0-1 0,2 0 2 15,0-1-3-15,0-2 0 16,3 0 0-16,0 0-1 16,0 1 1-16,-6 0-1 0,7 0 0 15,-7-6 0-15,-3 3 0 16,2 2-1-16,-5-2 1 15,-8 3 0-15,2 0-1 16,-4-1 1-16,-4 3 0 0,-4 0-1 16,-5 0 1-16,1 0 0 15,-11 0 0-15,12 0 0 16,-12 0 2-16,0 0-1 16,0 0 0-16,0 0 1 15,0 0 0-15,0 0-1 16,0 0 0-16,0 0-1 0,4-7 0 15,-4 7 0-15,0 0-1 16,0 0 0-16,0 0 0 16,-4-8 0-16,4 8 0 0,0 0 0 15,0 0 0-15,0 0 1 16,0 0-1-16,-10-4 1 16,10 4 0-16,0 0 1 15,0 0-1-15,0 0 2 0,0 0-1 16,-11-3 0-16,11 3 1 15,0 0-2-15,0 0 1 16,0 0-1-16,0 0-1 0,-4 7 0 16,1 3 0-16,3-2 0 15,0 7 0-15,0 1 0 16,0 1 0-16,0 1-1 16,3 2 1-16,-1 3 0 0,3-3-1 15,-3-1 1-15,2-2 0 16,0 1 0-16,1-3 0 15,0-1 1-15,0-1-1 16,-3-1 1-16,1 1 0 16,-3-13-1-16,2 12 0 0,-2-12 1 15,6 10 0-15,-6-10 0 16,0 0 0-16,0 0 0 16,0 0-1-16,0 0 1 0,0 0 0 15,0 0-1-15,0 0 1 16,0 0-1-16,0 0 0 15,0 10 0-15,0-10 1 16,0 0-1-16,0 0 0 0,0 0 1 16,-11 8-1-16,11-8 0 15,0 0 0-15,0 0 0 16,-12 4 0-16,12-4 0 16,0 0 0-16,-13 3 0 0,13-3 0 15,-9 0 0-15,9 0-1 16,-17 3 1-16,4-1-1 15,1-2 1-15,-4 0-1 16,-1 0 1-16,0 2 0 0,-6-2-1 16,4 0-1-16,-1 0-3 15,3 2-4-15,-4-2-18 16,-4 0-50-16,16 3-2 16</inkml:trace>
  <inkml:trace contextRef="#ctx0" brushRef="#br1" timeOffset="103535.09">12318 6438 255 0,'0'0'8'16,"0"0"3"-16,0 0 5 0,0 0 3 15,0 0 2-15,0 0-1 16,0-10 2-16,0 10-2 15,0 0-8-15,0 0-4 16,-3 6-4-16,3 6-2 0,0 1-2 16,0 6 0-16,3 3-1 15,-3 3 2-15,5 7 0 16,-1 0-1-16,2 2 0 16,1 4-2-16,1-6-1 0,-1 6-2 15,1-4-1-15,-1 1-1 16,-2-3-1-16,0-5-2 15,-3-2 0-15,1 0-2 16,-1-8 0-16,0 0-3 16,-2-7-2-16,0-10 0 0,0 13-10 15,0-13-13-15,0 0-18 16,0 0-10-16</inkml:trace>
  <inkml:trace contextRef="#ctx0" brushRef="#br1" timeOffset="104116.51">12387 7114 277 0,'0'0'6'16,"0"0"1"-16,0 0 3 16,0 0-2-16,0 0 0 0,0 0 1 15,-5 8-1-15,5-8 1 16,0 10-6-16,0 0-2 16,0 2-1-16,0 1-1 0,0 4-1 15,0 0-1-15,0 3-3 16,0 2-3-16,0 1-10 15,0-1-6-15,0-3-12 16,3 6-11-16,-1-10-10 16</inkml:trace>
  <inkml:trace contextRef="#ctx0" brushRef="#br1" timeOffset="104716.86">12365 7595 258 0,'0'0'4'0,"0"0"0"15,-2 12 1-15,2 0 2 16,0 1-1-16,0 9 2 0,0 1 1 16,0 4 0-16,-3 5-3 15,3 3 0-15,0 4-1 16,0 4 0-16,0 1-1 16,0-2 0-16,-3 0-1 15,3 1-3-15,0-4-7 0,-2-3-20 16,2-7-37-16,0-6-5 15</inkml:trace>
  <inkml:trace contextRef="#ctx0" brushRef="#br1" timeOffset="104919.58">12323 8247 131 0,'0'0'2'0,"0"0"0"16,0 9-1-16,0 4 4 0,0-1 2 15,0 6 1-15,0-4-1 16,0 11-7-16,0 3-23 16,0-4-23-16</inkml:trace>
  <inkml:trace contextRef="#ctx0" brushRef="#br1" timeOffset="112452.12">12449 6167 311 0,'0'0'6'16,"0"0"4"-16,0 0 1 0,0 0 3 16,0 0 0-16,0 0 3 15,0 0-1-15,0 0 0 16,0 0-5-16,0 0-2 0,0 0-3 15,10 0-1-15,0-4 0 16,0 0-1-16,3-2 0 16,4 1 0-16,6 0 0 15,-1 3-1-15,3-3 0 16,2 0-1-16,0 2 1 0,5 1-1 16,-4-1-1-16,2 1 1 15,-2 2-1-15,1 0 0 16,1 0 0-16,-3 0 0 0,1 5 0 15,-6 0-1-15,1 0 1 16,-1 2 0-16,0-2-1 16,-3 3 1-16,2-1 0 15,-3 1-1-15,-4-1 1 0,4 0 0 16,-4-1-1-16,-3 0 1 16,6 0 0-16,-5 0-1 15,1 0 1-15,-4-1 0 16,1 3 0-16,-10-8 0 0,15 12 0 15,-15-12 0-15,12 14 0 16,-12-14 0-16,9 15 0 16,-7-6 0-16,-2-9-1 15,2 16 1-15,-2-16 0 0,3 15-1 16,-3-15 1-16,0 15 1 16,0-7-2-16,0-8 0 15,0 16 0-15,0-16 0 16,-7 18 0-16,1-8 0 15,3 0 0-15,-4 2 0 0,2-4 0 16,-2 2 0-16,-1 0 0 16,3 0 0-16,-2 0 0 15,0 0 0-15,-1-3 0 16,8-7-2-16,-17 17 1 0,17-17 0 16,-18 12 0-16,11-4-1 15,-5-1 0-15,-1-1 0 16,1 0 0-16,0 3 0 0,-4-2 0 15,2 2 1-15,-4 0-1 16,3-2 1-16,-2 0-1 16,-5 0 1-16,9-2 0 15,-5 5 0-15,1-5 0 0,-1 0 0 16,4 3 0-16,-1-4 1 16,0-1-1-16,2 2 1 15,-4-2 0-15,2 4-1 16,0-5 1-16,-2 1-1 0,0 2 1 15,-3-1-1-15,-1 4 0 16,0-3 0-16,-2 0-1 16,0-2 2-16,-2-1-1 15,1 3 0-15,2-3 1 0,-3-2 0 16,2 3 0-16,-1-3-1 16,-1 0 2-16,2 2-1 15,3-2 0-15,1 0 0 16,-1 0 0-16,-1-2 0 15,2 2 0-15,1-3-1 0,-4 3 1 16,2-2 0-16,-2 2 0 16,-1 0 0-16,2 0 0 15,0 0 0-15,3-3-1 0,-1 1 1 16,1 2 0-16,4-2 0 16,-4 2 1-16,-1-3-1 15,4 1 1-15,-6 2-1 16,2-3 1-16,-1 3 0 0,0-2-1 15,-2 2 1-15,4 0-1 16,1-3 1-16,-1 0-1 16,2-2 0-16,0 3 1 15,4 0 0-15,-7-3 0 0,8 2 0 16,1-1 0-16,-2-1 0 16,2 0 0-16,2-1 0 15,-2 2 0-15,1-1 0 16,9 5 0-16,-18-16 0 15,18 16 0-15,-15-14 0 0,15 14 0 16,-10-11 0-16,10 11 0 16,-10-11 0-16,10 11 0 15,-10-14-1-15,10 14 1 0,0 0-1 16,-8-8 1-16,8 8-1 16,0 0 0-16,-7-13 1 15,7 13-1-15,0 0 1 16,-5-8-1-16,5 8 1 0,0 0-1 15,-4-10 0-15,4 10 1 16,0 0-1-16,-3-9 0 16,3 9 0-16,0 0 0 0,0-16 0 15,0 16 1-15,0 0-1 16,0-12 0-16,0 12 0 16,7-10 0-16,-7 10 0 15,8-9 1-15,-8 9-1 16,12-10 0-16,-2 2 1 0,0 6 0 15,0-6 0-15,2 6-1 16,4-3 1-16,-2 0-1 16,-2 2 1-16,6-2 0 15,-3 1-1-15,0 1 2 0,-1-2-2 16,2 0 0-16,-4 2 0 16,-2 2 0-16,0-2 0 15,-10 3 0-15,10-5 0 0,-10 5 0 16,0 0 0-16,0 0 0 15,0 0 0-15,0 0 0 16,0 0 0-16,0 0 0 16,-10 0 0-16,10 0 0 0,-12 0 0 15,12 0 0-15,-11 0 0 16,11 0 0-16,0 0 0 16,-12 0 0-16,12 0 0 15,0 0-4-15,0 0-26 16,5 5-54-16,-5-5-3 0</inkml:trace>
  <inkml:trace contextRef="#ctx0" brushRef="#br1" timeOffset="112900.52">11699 6285 330 0,'0'0'7'0,"0"0"3"16,0 0 3-16,0 0 1 16,0 0 2-16,0 0-1 15,0 0 1-15,7 0 1 16,-7 0-6-16,18 0-4 0,-6 0-1 15,6 0-1-15,1 0 0 16,2 0-1-16,-1 0-1 16,1 0 1-16,0 0-1 15,-4 1 0-15,-2-1-1 0,-6 3 1 16,2 5 0-16,-11-8-1 16,10 14 1-16,-10-6-1 15,2 5 0-15,-2-1 0 0,0 3-1 16,0-1 1-16,-2-1-2 15,-3 2 0-15,3-3 0 16,-1 3 0-16,-2-5-7 16,5 2-5-16,0-12-18 15,-20 13-52-15,20-13-2 0</inkml:trace>
  <inkml:trace contextRef="#ctx0" brushRef="#br1" timeOffset="113533.9">12432 6077 328 0,'0'0'9'0,"0"0"4"15,3-10 5-15,-3 10 1 16,0 0 1-16,5-10 1 0,-5 10 0 16,0 0 0-16,0 0-9 15,0 0-4-15,-3 4-4 16,-6 7-1-16,0 3-1 15,0 1-2-15,-6 2 1 0,2-1 0 16,-1 1 0-16,1-1 0 16,1-2 0-16,0-4 0 15,1-1-1-15,11-9 0 0,-12 10 0 16,12-10 0-16,0 0-1 16,0 0 1-16,0 0-1 15,15 7 1-15,2-7 0 16,3 0 0-16,2 0 0 0,6 0 0 15,-1 0 0-15,3 0 1 16,-5 3 0-16,3 2 0 16,-12 0-1-16,2 3-4 15,-1 1-14-15,-9-2-62 16,-8-7-3-16</inkml:trace>
  <inkml:trace contextRef="#ctx0" brushRef="#br1" timeOffset="115149.69">12504 7167 296 0,'0'0'4'15,"0"0"1"-15,0 0 1 0,6 0 1 16,-6 0 1-16,19 0-1 15,-7 0 0-15,4 2 0 16,3 1-4-16,6-1-7 16,5 5-15-16,7 5-31 0,3-4-20 15</inkml:trace>
  <inkml:trace contextRef="#ctx0" brushRef="#br1" timeOffset="115284.02">13585 7291 292 0,'0'0'1'16,"13"0"2"-16,-1 0-2 15,7 1-11-15,-3 2-24 16,6-3-27-16,6 0-3 0</inkml:trace>
  <inkml:trace contextRef="#ctx0" brushRef="#br1" timeOffset="115416.44">14194 7332 223 0,'0'0'2'15,"12"0"1"-15,-2 3-15 16,5-3-40-16,10 0-3 16</inkml:trace>
  <inkml:trace contextRef="#ctx0" brushRef="#br1" timeOffset="115550.61">15004 7434 177 0,'0'0'-14'16,"0"0"-35"-16,13 4-2 0</inkml:trace>
  <inkml:trace contextRef="#ctx0" brushRef="#br1" timeOffset="115702.85">15438 7466 373 0,'0'0'1'16,"0"0"-1"-16,0 0 1 15,0 0-7-15,0 0-18 16,0 0-42-16,13-8-6 0</inkml:trace>
  <inkml:trace contextRef="#ctx0" brushRef="#br1" timeOffset="116434.01">12281 6943 290 0,'0'0'6'0,"0"0"-1"16,5-7 1-16,-5 7 0 16,20-13 0-16,-1 1 1 15,6-1 0-15,7-3-4 16,5-7-9-16,11 0-10 0,2 1-11 16,6-2-15-16,4-1-19 15,2 2-8-15</inkml:trace>
  <inkml:trace contextRef="#ctx0" brushRef="#br1" timeOffset="116566.71">13108 6553 316 0,'0'0'7'16,"0"0"2"-16,10 0 1 15,-10 0 0-15,9-3 0 16,-9 3 1-16,18-8-4 0,-6 1-6 16,6 0-20-16,5 1-32 15,4-3-20-15</inkml:trace>
  <inkml:trace contextRef="#ctx0" brushRef="#br1" timeOffset="116716.79">13750 6373 371 0,'0'0'3'0,"0"0"1"16,0 0-1-16,0 0 1 0,0 0-2 15,12-12-5-15,-12 12-16 16,14-13-46-16,4 4-7 15</inkml:trace>
  <inkml:trace contextRef="#ctx0" brushRef="#br1" timeOffset="116900.73">14238 6191 381 0,'0'0'2'15,"0"0"-2"-15,0 0-4 16,0 0-3-16,0 0-5 16,0 0-6-16,-2-6-20 15,2 6-32-15,0 0-5 0</inkml:trace>
  <inkml:trace contextRef="#ctx0" brushRef="#br1" timeOffset="117233.87">14035 6171 296 0,'0'0'6'16,"0"0"3"-16,0 0 3 16,0 0-2-16,0 0 0 0,0 0 0 15,0 0 0-15,0 0 1 16,7 2-7-16,3 3-3 16,8 2-1-16,-1 3-1 15,10 4 2-15,5-1-1 0,4 3-1 16,6-1-8-16,2-1-12 15,4-2-24-15,7 3-25 16,-4 0-4-16</inkml:trace>
  <inkml:trace contextRef="#ctx0" brushRef="#br1" timeOffset="117383.88">14828 6500 214 0,'0'0'2'15,"0"0"1"-15,5 17 0 0,-5-17 0 16,7 15 1-16,-7-15 0 15,12 21 2-15,-4-13-6 16,2 0-19-16,2 15-30 16,1-11-7-16</inkml:trace>
  <inkml:trace contextRef="#ctx0" brushRef="#br1" timeOffset="117583.01">15180 7006 78 0,'0'0'3'16,"0"0"-1"-16,3 10 0 0,-3-10 2 16,4 14 0-16,1-2-2 15,1 1-9-15,-1 1-13 16,2 2-10-16</inkml:trace>
  <inkml:trace contextRef="#ctx0" brushRef="#br1" timeOffset="117716.9">15277 7288 157 0,'0'0'1'16,"0"0"0"-16,2 15 1 16,1-8-1-16,-1 5 1 0,2 1 0 15,-2-1-4-15,0 2-20 16,6 3-26-16,-6-6 0 15</inkml:trace>
  <inkml:trace contextRef="#ctx0" brushRef="#br1" timeOffset="117882.99">15362 7566 235 0,'0'0'6'0,"0"0"2"0,0 14-1 15,0-4 1-15,0 3-1 16,0 2 2-16,0 2-1 15,2 1-3-15,1 1-32 16,6 1-34-16,-5-1-4 16</inkml:trace>
  <inkml:trace contextRef="#ctx0" brushRef="#br1" timeOffset="118016.7">15442 7979 328 0,'0'0'7'0,"0"9"3"16,0 2 3-16,0 3 2 15,0 6 0-15,0 0-1 0,-4 8 0 16,2-2 1-16,-3 2-8 16,3-3-13-16,2-3-30 15,0-3-39-15,0-1-3 0</inkml:trace>
  <inkml:trace contextRef="#ctx0" brushRef="#br1" timeOffset="121936.68">2017 8675 316 0,'0'0'5'15,"0"0"1"-15,0 0 1 0,0 0 1 16,-11-3 1-16,11 3-1 15,0 0 1-15,-13 0 0 16,13 0-5-16,0 0 0 16,8 3-2-16,8 4-1 0,5-4 0 15,12 5 0-15,9-4 0 16,16 0 1-16,5 0-1 16,12-4 0-16,8 0 0 0,6-5-1 15,6 0 0-15,1-5 0 16,1 3 0-16,0-3 0 15,-5 5 0-15,-3-3 0 16,-2 2 0-16,-4-2 1 0,-9 2 0 16,-10 2-1-16,-9 1 1 15,-10 3 0-15,-11-3 0 16,-9 3-2-16,-12 0-10 16,-13 0-23-16,8 7-37 15,-16 2-4-15</inkml:trace>
  <inkml:trace contextRef="#ctx0" brushRef="#br1" timeOffset="122233.77">2041 8888 154 0,'0'0'10'0,"27"3"5"15,5-3 6-15,16 0 2 16,19-3 3-16,13-3 0 16,18 0 1-16,27-7 0 15,4-1-10-15,5-2-4 0,3 2-3 16,0-1-8-16,-7 7-26 15,-10 4-43-15,-17 4-4 16</inkml:trace>
  <inkml:trace contextRef="#ctx0" brushRef="#br2" timeOffset="182118.78">13474 5822 161 0,'0'0'5'16,"0"0"3"-16,0 0 3 16,0 0 4-16,0 0 1 0,0 0 6 15,0 0 2-15,0 0 0 16,0 0-4-16,0 0-1 16,0 0-6-16,0 0-2 15,-6 4-2-15,6-4-2 0,0 0-3 16,8 10-1-16,2-5-1 15,-1 0 2-15,4 2 1 16,7 1 0-16,-3-1 0 16,6 3-1-16,4-2 0 0,0-2-1 15,0 2-1-15,6 1 0 16,2-2-1-16,0 0 0 16,1 4 0-16,4-3 0 15,-3 7 0-15,6-2-1 16,-1 3 0-16,0 5-1 0,-1 1 1 15,3 3 0-15,-1-2-1 16,-1 4 1-16,-1 0 0 16,5 1 0-16,0-2 0 0,2-1 0 15,5 3 0-15,-2-1 0 16,4-3 0-16,0 6 0 16,-4-2 0-16,4 1-1 15,-1 1 1-15,0-2 0 16,-5 4 0-16,-4-3 0 0,-1 4 0 15,1-1 0-15,0 0 0 16,-2-1 0-16,-2 2 1 16,1 2-1-16,1-1 0 0,-1 1 0 15,-2 2 0-15,5-2 0 16,-8 2 0-16,-2 0 0 16,3 0 0-16,-1 1 0 15,0-3 0-15,-3-1 0 16,1 1-1-16,-5-1 1 0,2 1 0 15,-2 2 1-15,-3-4-2 16,1 1 2-16,-3-4-1 16,-3 4 0-16,-2-6 0 0,-3 4 0 15,-4-5 0-15,0 2-1 16,-1-1 1-16,0-1-1 16,-5 1 1-16,-1-4 0 15,-1 6 0-15,-1-5-1 0,-1 3 1 16,2-7 0-16,-3 7 0 15,0-6 0-15,1 3 0 16,-3-2 0-16,2 1 0 16,1-4 1-16,0 7-1 0,-3-2 1 15,2 0 0-15,-2 0-1 16,3 0 1-16,-3 1 0 16,0-1-1-16,0 3 0 0,2-1 0 15,-2-2 0-15,3 1 0 16,-3 2 0-16,0-1-1 15,2 3 1-15,-2-1 0 16,0 4 0-16,0-4 0 16,-2 7 1-16,-3-5-1 0,-3 4 0 15,0 0 0-15,-1 3-1 16,-3-2 1-16,-1 1-1 16,-4 1 1-16,-3-3-1 15,2 0 1-15,-2 1-1 0,3-4 1 16,-8 3 1-16,3-1-1 15,-3-2 1-15,0 4 0 16,-5-5-1-16,-2 4 1 16,0-3 0-16,-5 1 0 0,-2-4 0 15,-2 3-1-15,4-4 1 16,-1-1 0-16,4 1-1 16,2-7 0-16,4-1 0 15,3-5-1-15,7-2-1 0,4-6-3 16,3 4-1-16,11-11-3 15,-9 4-8-15,9-4-14 16,0 0-27-16,0 0-16 16</inkml:trace>
  <inkml:trace contextRef="#ctx0" brushRef="#br2" timeOffset="185083.89">11719 5802 130 0,'0'0'5'0,"0"0"2"0,0 0 2 16,0 0 3-16,0 0 4 15,-2-10 3-15,2 10 3 16,0-10 3-16,0 10-2 0,-3-13 1 16,3 13-3-16,0-8 0 15,0 8-4-15,0 0-2 16,0-8-2-16,0 8-1 16,0 0-5-16,10-8-2 15,-10 8-1-15,16-3-2 0,-2 0 0 16,3 3 0-16,3 0-1 15,0-3 0-15,8 3 0 16,-4-1 0-16,8 1 0 16,-4-3 0-16,6 3 0 0,-2 0 1 15,4-4 0-15,-2 1-1 16,4 3 1-16,-1-3 0 16,2 3 1-16,2-2-2 15,-2 2 1-15,6 0-1 16,-3 0 1-16,3 0-2 0,2 0 1 15,2 2-1-15,-1 1 1 16,2 1 0-16,-1-1-1 0,4 1 0 16,-1-1 1-16,-3 3-1 15,1 2 0-15,2-4 1 16,0 3-1-16,-2 1 0 16,-3-1 0-16,-2 3 1 15,2-1-1-15,3 4 0 0,-6-2 0 16,4 1 0-16,-5 0 0 15,6 1 0-15,-5 1 1 16,4-1-1-16,-4-1 1 16,2 3-1-16,-5-5 1 0,2 5-1 15,-3-3 1-15,-6 3-1 16,6-2 0-16,-8 1 0 16,3 1-1-16,-2 2 0 0,2-2 1 15,-3 3-1-15,3-3 0 16,-6-1 1-16,4 4-1 15,1-4 1-15,-1-1 1 16,-4 2-1-16,6-2 0 0,0 1 0 16,-1-2 1-16,5 3-1 15,-5 0 0-15,-2 0 0 16,5-1 1-16,-2 2-1 16,0 2 0-16,-1-4 0 0,-1 3 0 15,1-2 0-15,0-3 0 16,0 4 0-16,-4-2 0 15,2 1 0-15,-4 0 0 16,2 0 0-16,-6 0 0 16,3 1 0-16,1 2 0 0,-3 0 0 15,2-1 0-15,-2 1 1 16,5-2-1-16,-4 5 0 16,4-4 0-16,-5-2 0 0,3 2 0 15,-3-2 0-15,0 0 0 16,-4-1 0-16,2 2-1 15,0-2 1-15,-5-1 0 16,1 1-1-16,1-1 1 16,-1 5 0-16,1-4-1 0,-2 1 0 15,-2 3 0-15,3-2 0 16,-2 0-1-16,1 2 1 16,-2-2-1-16,0 1 1 0,2 1 0 15,-1 0 0-15,0-2 0 16,-2 5 1-16,0-4-1 15,-3 3 1-15,0-3-1 16,1 4 1-16,-3-5 0 0,-1 1 0 16,2 1 0-16,-1 1-1 15,3 1 1-15,-1-2 0 16,0 1 0-16,1-1-1 16,-1 2 1-16,1 3-1 0,-1-4 2 15,2 1-2-15,-1 4 1 16,-1-3 0-16,4 1 0 15,-4 3 0-15,1-6-1 16,-4 6 1-16,1 0-1 16,1 0 1-16,-4 0-1 0,0 2 1 15,0 0-1-15,0 3 1 16,-1-4-1-16,-1 2 1 16,2 0-1-16,3-2 1 0,-2 4 0 15,2-5-1-15,-3 5 1 16,6-5 0-16,-3 2 1 15,-1 4 0-15,-5 0 0 16,5-1 0-16,-4-1 0 0,2 3 1 16,-4-2-1-16,1-1 0 15,-1 1 0-15,3 1 0 16,-6-5 0-16,2 6 0 16,1-1 0-16,-3-1 0 0,2 1-1 15,-2 2 1-15,0-3 1 16,0 1-2-16,0 0 1 15,0 1 0-15,0-3 0 16,0 4-1-16,0-4-1 0,0 3 1 16,0-2 0-16,-2-1 0 15,2-1-1-15,-3 5 1 16,1-7-1-16,-2 2 2 16,2-1 0-16,-5 0 0 0,2 1 0 15,-5-1 0-15,0-1 0 16,-2 2 0-16,-1-1 1 15,-4 1-1-15,-1 0 0 0,1-3 0 16,-6-2-1-16,1 2 1 16,3 0 1-16,-4-5-1 15,-2 5 1-15,0-4-1 16,-3 0 0-16,4 1 0 16,-3-2 0-16,0 0-1 0,-1 0 1 15,-2 2-1-15,3-5 1 16,-5 3-1-16,2 0 0 15,0-3 0-15,-2 6 1 16,-5-7-1-16,2 5 0 0,0-5 1 16,1 5-1-16,-5-1 0 15,2-3 0-15,-2 3 0 16,-6-4 1-16,3 2-1 16,2 0 0-16,-5-1 0 0,1 1 0 15,-1-3 0-15,3-1 1 16,-4 1-1-16,2 0 0 15,0-1-1-15,-1 2 1 0,0-4 0 16,-2 3-1-16,0-3 1 16,2 1-1-16,-2-1 0 15,-3 0-1-15,6-2 1 16,-6 2 0-16,-1-1-1 16,2-1-1-16,-1 0 0 0,-2-3 0 15,0 0 1-15,0 3-1 16,-1 2 1-16,4-4 0 15,-3 5 0-15,2-4 2 16,5 1-1-16,-5 0 1 0,6 1 0 16,-4-4 0-16,2 3 0 15,-2-3-1-15,-1 0 1 16,1-2 0-16,3 3 0 16,-2-3 0-16,1 0 0 0,0-1 0 15,5 2-1-15,-5-4 1 16,4 2 0-16,3 0 0 15,1-2 0-15,-2 0 0 0,6 1 0 16,-1-3 0-16,0 2 0 16,8 1 0-16,-3-3 1 15,8 2-2-15,0-2 1 16,6 0 0-16,4 2-1 0,4-2-2 16,8 0 0-16,-12 0-1 15,12 0-4-15,0 0-11 16,0 10-52-16,0-10-6 15</inkml:trace>
  <inkml:trace contextRef="#ctx0" brushRef="#br2" timeOffset="187718.74">9468 5823 345 0,'0'0'5'0,"0"0"1"0,-10-1 3 16,10 1 2-16,0 0 1 16,-12-8 1-16,12 8 1 15,-10-8 1-15,10 8-3 0,0 0-3 16,0 0-1-16,0 0-1 16,0 0-1-16,0 0-2 15,0 0-1-15,17 0 0 16,8 0-1-16,7 0 0 0,10 3-1 15,13-1 1-15,9-2-1 16,14 0 0-16,14 0 1 16,12 0-1-16,6-2 0 15,12-3 0-15,7 3-1 0,9-3 1 16,4 0 0-16,3-3 0 16,0 1 0-16,2-1 0 15,-7 3 0-15,-6-2 0 16,-5-1 1-16,-15-2 0 15,-10 6 0-15,-17 1 0 0,-15-1-2 16,-17-2 0-16,-16 6 0 16,-11-2 0-16,-8-1 0 15,-20 3 0-15,7 0 0 16,-7 0 0-16,-7 0 0 0,-5 3 0 16,-1-1 0-16,-1-2 0 15,-2 3 0-15,4-3 0 16,-6 0 0-16,9 3-19 0,2-3-66 15,-4 0-4-15</inkml:trace>
  <inkml:trace contextRef="#ctx0" brushRef="#br2" timeOffset="188752.95">9311 5928 277 0,'0'0'7'15,"0"0"4"-15,0 0 3 16,-3-11 4-16,3 11-1 0,0 0 1 16,-2-8 0-16,2 8-1 15,0 0-6-15,0 0-5 16,8 7-2-16,1 7-3 0,6 6-2 15,6 5 0-15,-1 4 2 16,5 9-1-16,10 6 1 16,-1 4 0-16,1 6 1 15,2 2-1-15,5 9 1 16,-2-1 1-16,2 5-1 0,3 8 0 16,-3 6-1-16,5 3 0 15,5 1 1-15,3 10-2 16,3-1 2-16,4 5-2 15,2 7 0-15,8-2 1 0,1 0-1 16,-2 1 1-16,8 2 0 16,-1-3 1-16,2 1 0 15,-4-3 1-15,2 0 0 0,-4-5 0 16,-5 2-1-16,-2-3 1 16,-5 0-1-16,-7-1-1 15,-5-3 0-15,-1 0 0 16,-6-5 0-16,-2-3-2 15,-5 0-1-15,2-5-1 0,-1-6-3 16,-5-4-6-16,0-4-21 16,-7-3-45-16,8-2-3 15</inkml:trace>
  <inkml:trace contextRef="#ctx0" brushRef="#br2" timeOffset="189700.63">11306 9116 254 0,'0'0'3'0,"0"0"0"15,-2 15 4-15,2 0 3 16,5 10 3-16,5 7 4 0,7 8 2 16,3 11 0-16,10 9-1 15,0 2 2-15,7 2-4 16,0 3-3-16,6 3-3 0,-6-4-2 16,0 1 0-16,0 1-4 15,-4-2 0-15,1-4 0 16,-6-1-2-16,-3 0 1 15,-3-7-2-15,-5-5 1 0,-1 1-1 16,-4-10 0-16,-2-8-1 16,-5-3-1-16,-3-4-1 15,-2-10-1-15,0-2-1 0,0-13-2 16,0 0-2-16,0 0-3 16,0 0-4-16,0 0-9 15,-7-3-30-15,7 3-23 16,-2-13-5-16</inkml:trace>
  <inkml:trace contextRef="#ctx0" brushRef="#br2" timeOffset="190150.02">11662 10249 317 0,'0'0'5'0,"0"0"1"16,0 0 0-16,0 0 2 0,0 0 0 15,0 0 2-15,0 0 1 16,12 0 2-16,3 0-4 15,10-3 0-15,13-3-1 0,6-1 0 16,16 0 0-16,11-3-2 16,9 0 0-16,7 0-2 15,8-3-1-15,4 4-1 16,0 2-1-16,1-1 0 0,-3 3 0 16,-5 0-1-16,-5 0 1 15,-8 3-1-15,-11-1 1 16,-9 3-1-16,-14-2 0 15,-10 2 0-15,-10 0 0 16,-9 0-2-16,-5 0-6 0,-11 0-6 16,0 0-14-16,-11 2-29 15,-5 1-21-15,3-1-6 16</inkml:trace>
  <inkml:trace contextRef="#ctx0" brushRef="#br2" timeOffset="190283.86">12961 10142 323 0,'0'0'9'0,"0"0"4"16,0 0 4-16,0 0 2 15,0 0 2-15,0 0-1 16,0 0 0-16,0 0 1 16,0 0-9-16,10 9-8 0,-10-9-12 15,0-17-68-15,0 17-6 16</inkml:trace>
  <inkml:trace contextRef="#ctx0" brushRef="#br2" timeOffset="191699.9">15844 8474 273 0,'0'0'8'16,"0"0"3"-16,0 0 1 15,0 0 2-15,0-10 1 0,0 10 0 16,0 0 2-16,0 0-1 16,0 0-4-16,0 0-4 15,0 0-2-15,0 0-1 16,0 0 0-16,0 0-1 0,0 8 0 16,0-8 0-16,-2 10 0 15,2-10-2-15,-6 17-1 16,3-7 1-16,1 3-2 15,2-4 0-15,-2 7 1 0,2-2-2 16,0 6 1-16,0 0 3 16,0 4-1-16,0 6 1 15,0 5 1-15,0 7 0 16,0 5 1-16,4 5 0 0,1 5-1 16,1 10-1-16,-1 2 0 15,5 8-1-15,2 4-1 16,-2 5 0-16,2 2 1 0,4 12-1 15,-4 1 0-15,0 3 2 16,3 5-1-16,-5 5 2 16,3 2-1-16,-4 1 1 15,1 6-1-15,-2-1 0 16,-1 2-1-16,-2-5 0 0,-2 2 1 16,-1-4-3-16,-2-9 0 15,0-1 0-15,-5-8 0 16,0-5 0-16,-2-9 0 15,-1-11 0-15,-2-8 0 0,3-11 0 16,2-8 0-16,-1-11 0 16,2-10 0-16,4-8 0 15,-3-6 0-15,3-12 0 0,0 0 0 16,0 0-4-16,0 0-4 16,0-10-7-16,0-5-35 15,0 3-33-15,0-3-2 16</inkml:trace>
  <inkml:trace contextRef="#ctx0" brushRef="#br2" timeOffset="192832.32">11771 10256 210 0,'0'0'2'16,"0"0"5"-16,0 0-1 15,0 12 3-15,0 2 4 0,2 14 6 16,2 9 2-16,3 10 2 16,-2 10-2-16,4 7-2 15,-1 8 0-15,0 3-1 16,0 6-3-16,1 1-3 0,-1 2-2 16,-3 1 1-16,-1-1-1 15,-4 3 1-15,3-3-1 16,-3 6-2-16,0-3 0 15,-5 1-2-15,-2-5 0 16,1 3-2-16,-5-7-1 0,5 0-1 16,1-5-1-16,-3-6 1 15,3-4-1-15,1-8 0 16,1-1-1-16,1-10 1 0,-1-7-1 16,1-4 0-16,2-7 0 15,-2-5 0-15,2-7-1 16,0-5 1-16,0-10 1 15,0 10 1-15,0-10-2 0,0 0 0 16,0 0 0-16,0 0 0 16,0 0 0-16,0 0 0 15,0 0 0-15,0 0 0 16,-9 0 0-16,9 0-2 0,0 0-3 16,0 0-2-16,0 0-5 15,0 0-7-15,-9-3-16 16,-1 3-48-16,10 0-1 15</inkml:trace>
  <inkml:trace contextRef="#ctx0" brushRef="#br2" timeOffset="193883.87">11779 12440 277 0,'0'0'5'16,"0"0"1"-16,0 0 4 15,0 0-1-15,0 0 1 16,0 0 2-16,0 0 0 0,0 0-1 16,0 0-1-16,7 0 0 15,-7 0-3-15,15 6 2 16,-5 1-2-16,7 0 0 15,6 1 0-15,2 2 0 0,2-3 0 16,10 3-2-16,3 0 0 16,8-6 0-16,-2 2-1 15,7-1-1-15,4 0 0 16,5-3 0-16,3 1-1 16,4-3-1-16,6 0 0 0,-1 0 0 15,6 0-1-15,1 0 1 16,4 0 0-16,-1 0-1 15,1-3 1-15,2 1-1 16,-3 2 1-16,4-3 0 0,-4 1-1 16,2-2 1-16,-1 3 0 15,2-5-1-15,5 5 1 16,-5-7-1-16,5 1 1 0,-2-1-1 16,2-5 1-16,0 1-1 15,0-2 1-15,2-1-1 16,-2-2 1-16,2-4-1 15,-2-1 1-15,5 3-1 0,-2-6 1 16,-1-3-1-16,3 1 1 16,-5 0-1-16,0-3 1 15,-3 4-1-15,-2-5 0 16,0-4 1-16,-5 3-1 0,0 3 1 16,-5-4-1-16,-2 1 2 15,-6-3 0-15,-2 6 2 16,-12-7 2-16,-5 7 1 15,-8 0 0-15,-12-1 2 0,-5-1-9 16,-11 4 0-16,-3 1 0 16,-4 1 0-16,-2-3 0 15,-5 11 0-15,0 1 0 16,0-2 0-16,-3 5 0 0,1 2 0 16,2 11 0-16,-3-11 0 15,3 11 0-15,0 0 0 16,0 0 0-16,0 0 0 15,0 0 0-15,0 0 0 16,0 0 0-16,-9-3-11 0,9 3-76 16,0 0-3-16</inkml:trace>
  <inkml:trace contextRef="#ctx0" brushRef="#br2" timeOffset="195166.46">9714 9488 289 0,'0'0'8'16,"0"0"1"-16,9 15 2 15,-1-3 2-15,2 3 0 0,5 6 0 16,2 7 1-16,8 6 1 16,3 9-7-16,4 4-4 15,2 5-6-15,12 5-8 16,-7 5-17-16,6-3-42 0,7 14-6 16</inkml:trace>
  <inkml:trace contextRef="#ctx0" brushRef="#br2" timeOffset="195366.82">10827 11232 326 0,'5'10'6'0,"2"10"3"16,5 7 0-16,6 5 1 0,2 7 2 16,4 9 1-16,6 3-2 15,4 9-1-15,-6-6-7 16,8 1-8-16,-6-8-6 15,2 0-8-15,-2 0-12 16,-4-7-24-16,4 2-18 0</inkml:trace>
  <inkml:trace contextRef="#ctx0" brushRef="#br2" timeOffset="195517.51">11463 12284 165 0,'0'0'11'0,"2"7"5"16,2 4 2-16,-2 3 1 15,0 4-2-15,1 1 2 16,-1 6-1-16,3 3-4 16,0-1-25-16,-3 4-24 0,-2-8-28 15,5-2-3-15</inkml:trace>
  <inkml:trace contextRef="#ctx0" brushRef="#br2" timeOffset="196333.92">9062 8812 240 0,'0'0'3'16,"11"12"3"-16,1 2-1 0,6 11 1 15,4 3 3-15,13 11 2 16,2 3-2-16,11 15 2 16,6 2-4-16,8 4-6 0,0 1-14 15,5-4-35-15,0 9-15 16</inkml:trace>
  <inkml:trace contextRef="#ctx0" brushRef="#br2" timeOffset="197250.06">9179 6003 97 0,'0'0'4'0,"0"0"2"16,-4 17 1-16,-1-1 5 16,-1 15 2-16,2 6 2 15,-2 10 1-15,-1 17 0 0,0 10-1 16,0 10-1-16,-4 9-4 15,4 2-2-15,0 10-4 16,0 7 0-16,-4-4-2 16,1 9-1-16,3 4-1 0,-1-2-1 15,3-2 0-15,-2 6-1 16,4-1 2-16,1-3-1 16,0 2 1-16,2-7 0 15,0-5 2-15,0-2-2 0,0-1 0 16,2-12 0-16,-2-5 0 15,2-6-3-15,1-9-12 16,-3-13-30-16,5 1-16 0</inkml:trace>
  <inkml:trace contextRef="#ctx0" brushRef="#br2" timeOffset="-214146.84">2109 9968 233 0,'0'0'7'0,"0"0"3"0,0 0 2 16,0 0 3-16,0 0 0 15,0 0 0-15,0 0 2 16,0 0 0-16,9-3-5 16,6 3-2-16,4 0-2 0,9 0-1 15,9 0 0-15,9-2-1 16,10 0-1-16,9-1 0 16,14 1-1-16,4-3-1 15,9 0 0-15,7-3 0 0,2 1 0 16,7-3-1-16,3 2 0 15,4-1 0-15,-6-1 0 16,-2 0-1-16,-2 0 0 0,-9 3 0 16,-1-1-1-16,-8 3 0 15,-15 2 1-15,-3 3-1 16,-14 0 0-16,-9 0 1 16,-7 0 0-16,-10 0 1 0,-12 0 1 15,-4 0-1 1,-13 0-6-16,0 0-9 0,5-7-46 15,-10 5-16-15</inkml:trace>
  <inkml:trace contextRef="#ctx0" brushRef="#br2" timeOffset="-213646.9">2061 10065 281 0,'0'0'3'0,"0"0"1"15,5-3 4-15,8 0 1 16,-1 1 2-16,8 2 3 16,10 0-1-16,9-2 1 15,8 2 0-15,8 0-2 0,9 0-4 16,12 0-1-16,7 0-2 15,9-2-1-15,8-4 0 16,2 4-2-16,10-6 0 0,2 1 0 16,0-1 0-16,-2 1-1 15,-3-2 0-15,-4 3 0 16,-8-1 0-16,-7 4 0 16,-19-1 0-16,-6 4-1 15,-15 0 1-15,-11 0 0 16,-11 0-1-16,-8 0-5 0,-8 2-23 15,-12-2-47-15,0 0-2 16</inkml:trace>
  <inkml:trace contextRef="#ctx0" brushRef="#br2" timeOffset="-207779">8112 6456 453 0,'0'0'5'15,"0"0"1"-15,0 0 2 16,0 0-1-16,0 0 0 16,0 0 1-16,5 10-1 0,-3-1 1 15,3 6-6-15,0 0-2 16,-3 8 0-16,5 2 0 16,1 1 0-16,2 2 0 0,-5-4 0 15,8 4-8-15,-11-11-12 16,10-2-45-16,-2-6-20 15</inkml:trace>
  <inkml:trace contextRef="#ctx0" brushRef="#br2" timeOffset="-207378.95">8129 6200 406 0,'0'0'7'0,"0"0"2"0,-12-12 1 15,12 12 1-15,-21-7 0 16,9 7 0-16,-6 0 1 15,-4 10-1-15,0 12-6 16,2 12-2-16,-3 11-2 16,7 11 0-16,0 9 0 0,6 6 0 15,6-1-1-15,4-1 1 16,12-1 0-16,8-9-1 16,7-6 1-16,8-12 0 15,4-8 1-15,9-12-1 0,4-8 3 16,-2-13-4-16,5-5 0 15,-10-15 0-15,4-9 0 16,-7-14 0-16,-10-4 0 16,-4-11 0-16,-11-12 0 0,-9-8 0 15,-8 1 0-15,-10-9 0 16,-17 5 0-16,-8 4 0 16,-13 8 0-16,-9 14 0 0,-3 18 0 15,-7 19 0-15,0 18 0 16,3 18 0-16,2 21 0 15,14 24 0-15,4 3 0 16,26 16-67-16,16 10-22 16</inkml:trace>
  <inkml:trace contextRef="#ctx0" brushRef="#br2" timeOffset="-205963.5">12072 14358 410 0,'0'0'7'16,"0"0"3"-16,-10-3 3 0,10 3 2 15,0 0 1-15,-13-12 2 16,13 12 0-16,-9-13-14 16,9 13-4-16,-3-16 0 15,3 16 0-15,0-21 0 0,7 9 0 16,1 0 0-16,9-1 0 15,6-2 0-15,-1 6 0 16,4 1 0-16,3 3 0 16,-4 5 0-16,0 5 0 15,-3 7 0-15,-7 5 0 0,-8 7 0 16,-7 0 0-16,0 5 0 16,-17 5 0-16,-3-3 0 15,-10 1 0-15,-2 0 0 16,-8-4 0-16,8-4 0 15,-1-4 0-15,9-3 0 0,3-7 0 16,7 0 0-16,14-10 0 16,0 0 0-16,12 8 0 15,11-8 0-15,7 0 0 0,7-3 0 16,10-2 0-16,0 1 0 16,5-2 0-16,-1 1 0 15,0 4 0-15,-8-5 0 16,-8 6 0-16,-1-3 0 0,-15 3 0 15,-3 0 0-15,-7 0 0 16,-9 0 0-16,0 0 0 16,0 0 0-16,-9 0 0 15,-7-7 0-15,7-8-39 0,-8 8-52 16,-6-3-3-16</inkml:trace>
  <inkml:trace contextRef="#ctx0" brushRef="#br2" timeOffset="-205463.58">12191 13932 485 0,'0'0'2'15,"0"0"1"-15,-14-8 1 16,-2 0 0-16,-6 6 0 0,-11 2 0 15,-6 0 1-15,-14 10-5 16,-6 13 0-16,-11 8 0 16,-4 14 0-16,-1 15 0 15,4 9 0-15,6 11 0 0,10 6 0 16,23 6 0-16,12 0 0 16,22-5 0-16,25-4 0 15,24-8 0-15,18-6 0 16,13-13 0-16,10-6 0 15,7-10 0-15,5-11 0 0,-1-11 0 16,-2-5 0-16,-9-13 0 16,0-13 0-16,-9-9 0 15,-7-18 0-15,-11-7 0 16,-6-12 0-16,-13-16 0 0,-12-6 0 16,-11-11 0-16,-18-4 0 15,-8-6 0-15,-22-2 0 16,-15 7 0-16,-14 5 0 15,-19 16 0-15,-13 14 0 0,-19 17 0 16,-9 17 0-16,-7 24 0 16,-7 4 0-16,10 22 0 15,-4 3-26-15,17 10-64 16,8-1-2-16</inkml:trace>
  <inkml:trace contextRef="#ctx0" brushRef="#br2" timeOffset="-201279.04">14476 14472 290 0,'0'0'3'0,"0"0"5"0,0 0 3 16,0 0 2-16,0 0 2 16,0 0 1-16,0 0 2 15,0 0 2-15,0 0-3 0,12 0-3 16,0 0-3-16,-5 0-2 16,8 2-1-16,-3 1-1 15,4-1-1-15,3 3-2 16,1-2-1-16,-1 4-1 0,4-2 0 15,0 0 0-15,9 0 0 16,-2 0 0-16,2-1 1 16,7 2-1-16,4-3 1 15,6-2 1-15,4-1-1 16,7 0-1-16,2 0 1 0,7 0-1 16,2 0-1-16,10-1 0 15,1-5 1-15,-1 3-2 16,9-1 2-16,-3-1-2 15,7 0 0-15,1-2 0 16,1 1 0-16,5-1 0 0,0 2 0 16,1-5 0-16,0 5 0 15,5-1 0-15,-6-3 0 16,2 1 0-16,1 4 0 0,0-3 0 16,-4 1 0-16,4 2 0 15,-3-4 0-15,2 4 0 16,3-4 0-16,-1 3 0 0,-1 0 0 15,-2-2 0-15,5 1 0 16,-5-1 0-16,2 2 0 16,-6 4 0-16,-4-3 0 15,-2 4 0-15,-6 0 0 16,-6 0 0-16,0 0 0 0,-6 0 0 16,-7 0 0-16,-7 0 0 15,-3 0 0-15,-7 4 0 16,-6-4 0-16,-9 0 0 15,-5 1 0-15,-10-1 0 0,-9 0 0 16,1 3 0-16,-12-3 0 16,0 0 0-16,0 0 0 15,0 0 0-15,0 0 0 16,0 0 0-16,0 0 0 0,0 0 0 16,0 0 0-16,0 0 0 15,0 0-5-15,0 0-18 16,0 0-60-16,-13 9-4 15</inkml:trace>
  <inkml:trace contextRef="#ctx0" brushRef="#br2" timeOffset="-199863.36">14492 15406 273 0,'0'0'6'0,"0"0"1"16,0 0 4-16,0 0 0 15,-10 0 4-15,10 0 2 16,0 0 1-16,0 0 3 16,15 0-4-16,-5 0-2 0,5-2-1 15,0 2-1-15,10 0-4 16,2 0 0-16,8 0-3 16,9-3-1-16,5 0-1 0,9 1-1 15,2-3-1-15,9 2 0 16,7-2-2-16,0 1 1 15,6 1 0-15,0-2 0 16,5 2-1-16,2 1 1 0,2-1 0 16,5-1 0-16,-2 4-1 15,0-3 1-15,3 3 0 16,3-2-1-16,-3 2 1 16,5-2 0-16,-8 2-1 15,5-3 1-15,-1 3-1 0,-1-3 1 16,2 0-1-16,0 1 1 15,0-3-1-15,1 1 0 16,-1 1 0-16,1-2 0 16,-4 3 0-16,1-2 1 0,0 2-1 15,-2 0 0-15,-4 2-1 16,-1-5 1-16,-1 3 0 16,-4-1-1-16,0 1 1 0,-4-1-1 15,-3 1 1-15,-2-4 0 16,-1 4 0-16,-5-3 0 15,-6 4 0-15,1-5 1 16,-9 3-1-16,0 1 0 0,-12-1 0 16,-1-1 1-16,-8 4-1 15,-8-3 1-15,0 3 0 16,-10 0-1-16,-1-3 1 16,-7 3-1-16,1 0 1 15,-10 0-1-15,13 0 1 0,-13 0-1 16,0 0 1-16,0 0-1 15,10 0 1-15,-10 0 0 16,0 0 0-16,0 0-1 16,0 0 1-16,0 0-1 0,0 0 1 15,0 0 0-15,0 0 0 16,0 0 0-16,7 0 1 16,-7 0 0-16,0 0 0 15,0 0-2-15,0 0 0 0,0 0 0 16,0 0 0-16,0 0 0 15,0 0 0-15,0 0 0 16,0 0 0-16,0 0-17 16,-3 13-58-16,3-13-11 0</inkml:trace>
  <inkml:trace contextRef="#ctx0" brushRef="#br2" timeOffset="-199046.35">18790 14314 328 0,'0'0'6'16,"0"0"3"-16,5-11 4 15,-5 11 3-15,11-5 1 0,-11 5 0 16,9-7 1-16,-9 7 0 16,12-2-3-16,-12 2-5 15,18 2-2-15,-6 5-1 0,4 3-1 16,4 3 0-16,1 2 0 15,6 2-1-15,4 2 1 16,-1 6-6-16,4 0 0 16,1 2 0-16,1 3 0 0,-4 0 0 15,-2 0 0-15,0 4 0 16,-4-2 0-16,-1 3 0 16,-2 0 0-16,-9-1 0 15,-1 1 0-15,-3 3 0 16,-3-4 0-16,-5 1 0 0,-2-3 0 15,-2 0 0-15,-8 0 0 16,-2-2 0-16,-3-3 0 16,0 3 0-16,-5-5 0 15,0 0 0-15,1-3 0 0,-6 1 0 16,2-6 0-16,0 2 0 16,-3 1 0-16,-1-5 0 15,-1 0 0-15,-2-3 0 16,-2 1 0-16,2-1 0 0,-4-2 0 15,1 0 0-15,-2 1 0 16,0-5 0-16,3 4 0 16,-1-5 0-16,6 3 0 15,3-4 0-15,4-2 0 16,2 4 0-16,3-3 0 0,8-1 0 16,7-2 0-16,-15-2-35 15,15 2-51-15,0 0-3 16</inkml:trace>
  <inkml:trace contextRef="#ctx0" brushRef="#br2" timeOffset="-198179.35">14403 13922 358 0,'0'0'7'0,"0"-14"4"15,0 3 4-15,0 1 0 16,0-5 2-16,0 3 1 15,2 2 0-15,-2 0-1 16,0 10-7-16,0 0-3 0,0 20-2 16,3 14-2-16,-1 13-3 15,-2 15 1-15,5 18 0 16,0 16 1-16,3 11 1 0,1 15 0 16,1-2-3-16,1 10 0 15,-4 1 0-15,2 2 0 16,-4 4 0-16,-2-6 0 15,-3 1 0-15,0-8 0 0,-6-4 0 16,2-5 0-16,-3-11 0 16,0-8 0-16,3-15 0 15,2-8 0-15,-1-18 0 16,3-11 0-16,0-11 0 0,0-19 0 16,9-2-21-16,-9-12-64 15,4-9-4-15</inkml:trace>
  <inkml:trace contextRef="#ctx0" brushRef="#br2" timeOffset="-197661.62">14378 13808 386 0,'0'0'6'0,"0"-8"4"16,0 8 3-16,0-10 0 15,0 10 0-15,0 0 1 16,-7 7 0-16,-4 14 0 0,-4 13-5 16,-2 11-4-16,-5 12-3 15,-10 10 0-15,2 5 0 16,-8 1-1-16,1 5 0 16,2-6 1-16,0-3-3 15,6-10-3-15,6-6-5 0,1-11-12 16,9-15-48-16,4-2-15 15</inkml:trace>
  <inkml:trace contextRef="#ctx0" brushRef="#br2" timeOffset="-197430.2">14298 14277 374 0,'0'0'4'0,"0"4"4"16,0 8 3-16,0 3 2 0,-3 10 1 15,-1 6 2-15,-1 7 1 16,-7 9 0-16,-1 3-4 16,-2 4-2-16,-7 4-4 0,-1-1-3 15,1-6-2-15,-5 4-2 16,0-6-4-16,8-6-9 16,-3-12-18-16,-8-1-52 15,23-10-2-15</inkml:trace>
  <inkml:trace contextRef="#ctx0" brushRef="#br2" timeOffset="-197212.94">14399 14741 425 0,'0'0'5'16,"0"13"3"-16,-1 2 0 16,-10 7 3-16,-3 10 1 0,-6 3 1 15,-8 12 0-15,-2 10 0 16,-7 3-10-16,-2-1-3 15,2 6 0-15,-1-3 0 0,5-5 0 16,4-4 0-16,5-3 0 16,8-6 0-16,2-8-33 15,8-9-51-15,6-9-4 16</inkml:trace>
  <inkml:trace contextRef="#ctx0" brushRef="#br2" timeOffset="-197062.99">14233 15493 415 0,'0'0'4'0,"-2"22"2"16,-8 3 2-16,-3 1 0 0,-4 17 0 16,-8 2 1-16,-4 9-1 15,-2 8 1-15,-5-5-6 16,6-3-8-16,0-6-22 16,5-4-53-16,10-12-1 15</inkml:trace>
  <inkml:trace contextRef="#ctx0" brushRef="#br2" timeOffset="-196896.88">14187 15936 421 0,'-3'10'3'0,"-5"6"3"16,-6 9 2-16,-4 13-2 16,-6 2 1-16,-4 12 0 15,-2-1 0-15,-2 7-2 16,5-9-12-16,2-9-21 0,4-10-53 15,14-10-1-15</inkml:trace>
  <inkml:trace contextRef="#ctx0" brushRef="#br2" timeOffset="-196812.56">14097 16265 371 0,'0'0'1'0,"-2"3"0"16,-6 9-3-16,-2-2-17 16,-2 8-49-16,5-3-4 15</inkml:trace>
  <inkml:trace contextRef="#ctx0" brushRef="#br2" timeOffset="-195547.02">18673 14197 215 0,'0'0'6'16,"0"0"3"-16,0 0 2 16,0 0 2-16,0 0 4 0,0 0 2 15,0 0 2-15,0 0 1 16,0 0-6-16,0 0-2 15,0 0-1-15,0 0-3 0,0 0-4 16,0 0-2 0,0 0-2-16,0 0 0 0,9 0 1 15,-9 0 2-15,7 0 1 16,-7 0 2-16,18-6 0 16,-6-2 1-16,2-9 0 15,6-2 0-15,8-8-2 0,4-8-2 16,7-9-1-16,9-8-2 15,7-8-1-15,9-7-2 16,11-9 0-16,7-11-1 16,7-4 1-16,8-12 0 0,5-5 0 15,5-9 1-15,7-2 0 16,3-7-1-16,2-6 0 16,3 1 0-16,0-5 0 15,2-3 0-15,3-2-1 0,-1 0 0 16,-2 3 0-16,5-2 2 15,-7 4-1-15,0 5 1 16,-7 2-1-16,-1 8 1 0,-10 7 0 16,-7 5-1-16,-8 10-1 15,-6 7 1-15,-12 12 0 16,-6 7 0-16,-13 10 1 16,-7 10 0-16,-13 10-1 15,-7 8-5-15,-2 13-18 0,-11 7-52 16,-12 15-2-16</inkml:trace>
  <inkml:trace contextRef="#ctx0" brushRef="#br2" timeOffset="-194096.25">19323 14937 305 0,'0'0'7'0,"0"0"4"16,5-10 1-16,2 1 1 15,0-4 2-15,4-4 1 16,3-5 2-16,4-8-1 15,3-4-7-15,9-6-3 0,3-6 0 16,7 0-5-16,2-9 0 16,5-4-1-16,3 0 0 0,5-5-1 15,4-1 1-15,3-7 0 16,-2 3-1-16,7-6 0 16,0 1 0-16,2-6 0 15,6 1 0-15,-1-3 0 16,2-2-2-16,-2 0 0 0,3 0 1 15,0 0 0-15,0-1 0 16,0 3 1-16,-6 1 1 16,5-1 0-16,-5 2 0 15,-1-1 0-15,0 2 0 0,-1 2 0 16,-4-2 0-16,4 1-1 16,-4 2 1-16,-1-1-1 15,-1 3 1-15,-1-3 0 16,-3 6-1-16,-4-4 0 15,-1 6 1-15,-3 2-1 0,-2 3-1 16,-1 1 1-16,-7 1-1 16,2 6 0-16,2 2 2 0,-8 1-1 15,0 3 1-15,-2 3 0 16,-2 6-1-16,-1 1 1 16,-2 5 0-16,-6 1 1 15,-2 6-2-15,1 3 2 16,-6 6 0-16,-2-1 0 0,-3 8 1 15,1-1 1-15,-13 13-1 16,10-15 2-16,-10 15-1 16,0 0 0-16,0 0-1 15,0 0 0-15,0 0-1 0,0 0-1 16,0 0 0-16,0 0-2 16,0 0 0-16,0 0 0 15,0 0-1-15,0 0 1 16,0 0 0-16,0 0 0 0,0 0 1 15,0 0 0-15,0 0 0 16,0 0-1-16,0 0-1 16,0 0-3-16,0 0-5 0,0 0-10 15,0 5-58-15,0-5-4 16</inkml:trace>
  <inkml:trace contextRef="#ctx0" brushRef="#br2" timeOffset="-193563.04">18668 14021 407 0,'0'0'4'15,"0"0"-1"-15,0 0 0 16,0 0 0-16,0 0-4 0,0 0-9 16,-7 18-49-16,5-11-12 15</inkml:trace>
  <inkml:trace contextRef="#ctx0" brushRef="#br2" timeOffset="-192996.09">18778 14719 363 0,'0'0'8'0,"0"0"4"16,0 0 1-16,0 0 1 15,0 0 0-15,-2 8 2 16,2-8-1-16,-13 10 0 16,6 0-6-16,-3 2-5 0,3-2-1 15,-1 7-2-15,3 1 0 16,2-4-1-16,3 1 0 15,0 0-1-15,10-5 1 0,1-2 0 16,5-6 1-16,2-2-1 16,3-2 1-16,-2-8 1 15,3 0 0-15,-2-3 2 16,-5-2 1-16,3 1 0 16,-11-4-1-16,-2 4-4 0,-5 1 0 15,-10 3 0-15,-5 2 0 16,-2 4 0-16,-6 4 0 15,1 2 0-15,3 13-25 16,10-3-59-16,-8 4-4 16</inkml:trace>
  <inkml:trace contextRef="#ctx0" brushRef="#br2" timeOffset="-192262.72">18719 14854 263 0,'0'0'8'16,"0"0"4"-16,0 0 4 16,0 0 1-16,4 0 3 0,-4 0 1 15,0 0 3-15,0 0-1 16,0 0-8-16,0 0-4 16,0 4-3-16,0-4-3 15,-7 18-4-15,0-8-4 0,-6 8-7 16,1 0-6-16,-6 7-13 15,1 2-28-15,-13 1-20 16,4 7-6-16</inkml:trace>
  <inkml:trace contextRef="#ctx0" brushRef="#br2" timeOffset="-192130.08">18169 15437 42 0,'0'0'1'0,"0"0"0"0,7 0 0 16,-7 0-5-16,11-1-21 16</inkml:trace>
  <inkml:trace contextRef="#ctx0" brushRef="#br2" timeOffset="-191776.74">18038 15712 419 0,'0'0'4'15,"0"0"1"-15,0 0 1 16,0 0 0-16,0 0 0 16,0-4 0-16,0 4-1 0,0 0 1 15,0 0-6-15,0 0-8 16,0 0-26-16,0 0-44 15,7 0-2-15</inkml:trace>
  <inkml:trace contextRef="#ctx0" brushRef="#br2" timeOffset="-191078.25">18581 15016 312 0,'0'0'7'15,"0"0"5"-15,0 0 2 16,0 0 2-16,0 0 1 16,-2 0 1-16,2 0 0 15,-14 3 0-15,4 7-7 0,-8 2-4 16,0 8-3-16,-8 3-2 15,-4 6 0-15,-8 5-1 16,1 9 0-16,-10 2 0 16,-1 3-1-16,-1 1 1 0,-1-2 0 15,3 0-1-15,0-5 0 16,8 0 0-16,0-8 0 16,10-4-1-16,1-5-1 0,11-6 0 15,2-3-1-15,5-7 1 16,10-9 0-16,-5 11 0 15,5-11 0-15,0 0 1 16,0 0 1-16,0 0 0 16,3-3-2-16,-3 3-1 0,0 0-6 15,0 0-5-15,9-10-18 16,-9 10-44-16,0 0-3 16</inkml:trace>
  <inkml:trace contextRef="#ctx0" brushRef="#br2" timeOffset="-190813.59">17719 15874 434 0,'0'0'4'16,"0"0"-1"-16,0 0 1 15,-9 3 1-15,9-3-2 0,0 0 1 16,-12 2-4-16,12-2-9 16,-8 13-49-16,8-13-22 15</inkml:trace>
  <inkml:trace contextRef="#ctx0" brushRef="#br2" timeOffset="-190479.94">17664 16015 411 0,'0'0'2'15,"-7"0"1"-15,7 0 1 0,-12 10-1 16,5-2 1-16,-6 2 0 16,-4 3 1-16,-1 8 0 15,-1 4-2-15,-6 4-1 0,-5 3 0 16,-5 6 0 0,-2 4-1-16,-6 2-1 0,-1 3 0 15,-1-2 0-15,1 0 0 16,1-3 0-16,3-4-1 15,3-6-1-15,10-6-2 0,2-5-6 16,10-2-7-16,5-12-8 16,10-7-53-16,0 0-2 15</inkml:trace>
  <inkml:trace contextRef="#ctx0" brushRef="#br2" timeOffset="-188629.04">18413 15906 272 0,'0'0'8'15,"0"0"4"-15,0 0 1 16,14 7 4-16,-3-4 0 16,6-1 1-16,3 3 3 0,3 1 1 15,9-4-8-15,0 0-2 16,8-2-3-16,1 3-3 16,7-3 0-16,2 0-2 15,8-7-1-15,0-4 0 0,4 2 0 16,0-4 0-16,6-4 0 15,-3-3 1-15,-1-2 0 16,1-3 1-16,-5-2 1 16,-1 0 0-16,3-6 0 0,-7 1 0 15,-1-5 2-15,-1-1-8 16,-1-1 0-16,-3-6 0 16,-1-4 0-16,-4 0 0 0,-1-4 0 15,-1 2 0-15,-10-2 0 16,0 1 0-16,-4 4 0 15,-6 0 0-15,-10 5 0 16,-1 4 0-16,-9 4 0 16,-2 4 0-16,0 3 0 0,-2 8 0 15,-6 3 0-15,3 3 0 16,0 3 0-16,0 1 0 16,5 10 0-16,0 0 0 15,-7-11 0-15,7 11 0 0,0 0 0 16,0 0 0-16,0 0 0 15,0 0 0-15,0 0 0 16,0 0 0-16,0 0 0 16,0 0 0-16,-6 7 0 0,6-7 0 15,0 0 0-15,0 7 0 16,0-7 0-16,0 0 0 16,0 0 0-16,0 0 0 0,4 10 0 15,-4-10 0-15,0 0 0 16,0 0 0-16,0 0 0 15,0 0-31-15,-4-10-34 16,4 10-22-16,0 0-3 16</inkml:trace>
  <inkml:trace contextRef="#ctx0" brushRef="#br2" timeOffset="-188063.6">19898 14841 284 0,'0'0'8'0,"0"0"6"16,0 0 4-16,0 0 3 0,0 0 3 15,-7-10 1-15,7 10 1 16,0 0 1-16,0 0-8 16,-12-4-5-16,12 4-4 15,-9 4-3-15,9-4-2 0,-13 15-3 16,5-3 0-16,-7 2-1 16,1 2-1-16,-4 1 1 15,1 3-1-15,-1-2 0 16,0-3 1-16,6-3-1 0,0-2 0 15,2-3 0-15,10-7 0 16,-10 7 2-16,10-7-2 16,0 0 0-16,5-10 0 0,4 3 0 15,4-5 0-15,2-3 0 16,0-2 0-16,2-3 0 16,1 0 0-16,0-1 0 15,-4 3 0-15,4-3 0 16,-6 4 0-16,-2 3 0 0,-2-2 0 15,-1 4 0-15,-2 2 0 16,-5 10 0-16,7-10 0 16,-7 10 0-16,0 0 0 15,0 0 0-15,0 0 0 0,0 0 0 16,0 0 0-16,0 0 0 16,10-2 0-16,-10 2 0 15,10 5 0-15,0 0 0 16,3-1 0-16,1 4 0 0,4 4 0 15,4-5 0-15,-2 6 0 16,3-5 0-16,-2 5 0 16,-3-4 0-16,0 1 0 15,1 0 0-15,-6 2 0 0,-3-1 0 16,4 3 0-16,-11 3-24 16,7-7-65-16,-5 3-4 15</inkml:trace>
  <inkml:trace contextRef="#ctx0" brushRef="#br2" timeOffset="-187196.81">18691 15712 387 0,'0'0'6'0,"0"0"4"0,0 0 1 15,0 0 2-15,0 0 1 16,0 0 1-16,0 0 0 15,5 6 1-15,-5-6-6 0,-5 11-4 16,-2-5-2-16,-9 9-2 16,2 0 0-16,-4-3-2 15,-3 6 0-15,-2-1 0 16,-2-2 0-16,-3 0 0 0,6-5 0 16,0 0 0-16,4-4 0 15,2 0 0-15,5-3 0 16,11-3 0-16,-14 4 0 15,14-4 0-15,0 0 0 16,9 3 0-16,3 1 0 16,6 0 0-16,0 3 0 0,8 0 0 15,2 0 0-15,4 3 0 16,0 5 0-16,0-2 0 16,4 2 0-16,-1-1 0 0,-3-1 0 15,-2-1 0-15,-5-2 0 16,-1-2 0-16,-4-1 0 15,-8 0 0-15,-1-7 0 16,-11 0 0-16,7 6 0 0,-7-6 0 16,0 0 0-16,0 0 0 15,0 0 0-15,0 0 0 16,0 0 0-16,-5 0-48 16,5 0-43-16</inkml:trace>
  <inkml:trace contextRef="#ctx0" brushRef="#br2" timeOffset="-182645.78">22239 11368 274 0,'0'0'6'0,"0"0"3"0,0 0 4 16,0 0 1-16,0 0 2 15,2-11 2-15,-2 11 2 16,0 0 0-16,5-11-5 15,-5 11-3-15,6-10-3 16,-6 10-1-16,10-14-1 0,-1 6-2 16,0 0 0-16,-1-2 0 15,3 1-1-15,-2-7 0 16,7 1 0-16,2-2-1 16,-2 0-1-16,2-4-1 0,2 2 1 15,-3 2-1-15,-2-1 0 16,3 1 0-16,-6 2 0 15,-2 3 1-15,-3 4-1 16,-7 8 1-16,10-14 0 0,-10 14 0 16,0 0-1-16,0 0 1 15,0 0-1-15,0 0 0 16,0 0 0-16,0 0-1 0,0 0-1 16,0 0 0-16,0 0-2 15,0 0-3-15,0 0-6 16,0 0-10-16,0 8-42 15,0-8-19-15</inkml:trace>
  <inkml:trace contextRef="#ctx0" brushRef="#br2" timeOffset="-182029.92">22050 10647 250 0,'0'0'5'0,"0"0"5"15,-7-8 4-15,7 8 2 16,-9-7 3-16,9 7 1 16,-11-10 1-16,11 10 0 0,-10-4-4 15,10 4-7-15,0 0-2 16,0 0-3-16,3 7-1 15,6 5-2-15,7 0 1 16,3 6-1-16,4 2 2 16,6 6 0-16,6-1 0 0,2 3-1 15,4-1 0-15,1 0 1 16,-1-2-2-16,0 0 1 16,-2-1 0-16,-4-6 0 0,-3 2-1 15,-4-8 0-15,-6 3 0 16,-2-3 0-16,-7-2 0 15,-4-4-1-15,-9-6 1 16,13 7-1-16,-13-7 1 0,0 0-1 16,0 0 2-16,0 0-1 15,0 0 1-15,0 0 0 16,0 0 0-16,0 0 0 16,7 5 0-16,-7-5-3 0,0 0-4 15,0 0-8-15,0 0-33 16,0-5-39-16,0 5-1 15</inkml:trace>
  <inkml:trace contextRef="#ctx0" brushRef="#br2" timeOffset="-180824.66">22229 10684 152 0,'0'0'7'0,"0"0"3"0,0 0 1 15,0 0 2-15,0 0 1 16,0 0 3-16,0 0 3 16,0 0 3-16,0 0-5 15,0 0-1-15,0 0 0 0,5-5 1 16,-5 5 1-16,7-15-1 15,-2 8 0-15,4-7-3 16,3-4-1-16,3-2 0 0,-1-3-2 16,4-3-2-16,1-6-2 15,4-6-1-15,5-4-1 16,1-1-1-16,4-8-1 16,4-4 0-16,-3-7 0 0,7 0-1 15,1-5 1-15,0-5 0 16,0 1 1-16,3-2-5 15,-2 0 0-15,-4 1 0 16,0 0 0-16,-4 5 0 0,4 0 0 16,0 4 0-16,-2 2 0 15,-3 2 0-15,1 2 0 16,0 7 0-16,-4 3 0 16,0 4 0-16,-4 10 0 15,-7 0 0-15,1 9 0 0,-9 1 0 16,0 8 0-16,-4 3 0 15,-3 5 0-15,-5 7 0 16,7-13 0-16,-7 13 0 0,0 0 0 16,0 0 0-16,0 0 0 15,0 0 0-15,0 15 0 16,0-15 0-16,-7 22-11 16,-6-5-73-16,6 3-3 0</inkml:trace>
  <inkml:trace contextRef="#ctx0" brushRef="#br2" timeOffset="-179396.13">22349 10781 84 0,'0'0'11'0,"0"0"8"0,0 0 5 15,0 0 5-15,0 0 2 16,9-13 3-16,-9 13 2 16,14-15 0-16,-5 5-6 0,1 0-7 15,-1-4-4-15,4-2-1 16,2 0-3-16,0-4-2 15,4 0 0-15,2-8-2 16,-1-1-1-16,7-5-2 0,1-4-1 16,4-4-1-16,-2-5-1 15,5-3-2-15,2-4 1 16,2-3-2-16,2-3 0 0,0 1 0 16,1 0 1-16,-5-1-1 15,4 5 1-15,-2 1-2 16,-2 5 1-16,-4 3-1 15,-4 2 0-15,1 2 2 16,-2 5-3-16,2-3 0 16,-1 1 0-16,0 4 0 0,5 0 0 15,-9 3 0-15,4 3 0 16,-4 4 0-16,-3 0 0 16,-2 6 0-16,-4 1 0 15,-7 3 0-15,-1 5 0 0,-1 0 0 16,-1 1 0-16,-6 9 0 15,7-16 0-15,-7 16 0 16,5-9 0-16,-5 9 0 0,0 0 0 16,0 0 0-16,0 0 0 15,0 0 0-15,0 0 0 16,0 0 0-16,0 0 0 16,0 0 0-16,0 0 0 0,0 0 0 15,0 0 0-15,0 0 0 16,0 0 0-16,0 0 0 15,0 0 0-15,0 0 0 16,0 0 0-16,2-8 0 0,-2 8 0 16,0 0 0-16,0 0 0 15,0 0 0-15,0 0 0 16,0 0 0-16,0-10 0 16,0 10 0-16,0 0 0 0,0 0 0 15,0-10 0-15,0 10 0 16,0 0 0-16,2-12 0 15,-2 12 0-15,3-12 0 16,2 2 0-16,-5 10 0 0,8-18 0 16,-3 8 0-16,2 1 0 15,0-4 0-15,-2 3 0 16,3 0 0-16,-1 0 0 0,-2 3 0 16,2-3 0-16,-2 0 0 15,-2-1 0-15,-3 11 0 16,8-16 0-16,-8 16 0 15,7-10 0-15,-7 10 0 16,2-10 0-16,-2 10 0 0,0 0 0 16,0 0 0-16,0 0 0 15,0 0 0-15,0 0 0 16,0 0 0-16,0 0 0 16,0 0 0-16,0 0 0 0,0 0 0 15,0 0 0-15,0 5 0 16,0 5 0-16,-4 15-65 15,-4-11-24-15</inkml:trace>
  <inkml:trace contextRef="#ctx0" brushRef="#br2" timeOffset="-178630.25">23234 9017 233 0,'0'0'8'0,"9"0"4"15,-9 0 3-15,15 0 4 16,-5 0 3-16,-2 0 3 16,4 0 1-16,-12 0 3 0,7 0-8 15,-7 0-4-15,0 0-3 16,0 7-4-16,0-7-3 16,-12 18-2-16,2-9-2 0,-3 11-1 15,-1 3-2-15,-9 9 0 16,-2 3 1-16,-1 9-1 15,-4 8 0-15,-8 8 0 16,-2 4 0-16,-2 5 1 0,-5 6 0 16,-4-1 1-16,3 1-1 15,-5 1 0-15,4-1 0 16,-4-1 0-16,6-2 0 16,3-3-1-16,-2 0 0 0,4-4 1 15,1-1-1-15,2-5 1 16,5-2-1-16,2-7 1 15,-1-5 0-15,6-3-1 16,3-8 1-16,0-3 0 16,7-9-1-16,3-5 0 0,1-3 0 15,6-1 1-15,7-13 0 16,-12 10 0-16,12-10-1 16,0 0-1-16,0 0 0 0,0 0-2 15,0 0-1-15,-5-7-2 16,5 7-2-16,2-16-4 15,3 4-4-15,-3 0-10 16,6-11-52-16,1 7-3 0</inkml:trace>
  <inkml:trace contextRef="#ctx0" brushRef="#br2" timeOffset="-177946.01">23350 9292 317 0,'0'0'9'16,"0"0"2"-16,0 0 4 15,0 0 3-15,0 0 0 16,0 0 1-16,0 0-1 16,0 0 1-16,5 5-6 0,-5-5-5 15,0 15-2-15,-8-1-3 16,1 4 0-16,-7 9-1 16,-4 5 0-16,-2 11-1 15,-8 4 0-15,-2 10 0 0,-7 2 0 16,-2 3 0-16,-5 7-1 15,-2 1 2-15,-6 4-1 16,0-2 0-16,0 0 1 16,-3-3-1-16,2-3 1 0,2 2 0 15,3-6 0-15,2-1 0 16,5-1-1-16,4-3 0 16,2-4 0-16,8-5-1 15,-1-1 1-15,7-7-1 0,1-5-1 16,2-1 1-16,6-6 0 15,0-6 0-15,1 0 0 16,4-7 0-16,0 1 0 16,2-4 0-16,3-2 1 0,2-10-1 15,-9 12 0-15,9-12 0 16,0 0-1-16,0 0 0 16,0 0-1-16,0 0 0 15,0 0-2-15,0-5 0 0,0 5-1 16,5-15-1-16,1 7 1 15,-6 8 0-15,7-13 0 16,-7 13 2-16,5-10 1 16,-5 10 0-16,0 0 2 0,0 0 0 15,2-11-3-15,-2 11-9 16,0 0-32-16,0 0-34 16,0 0-4-16</inkml:trace>
  <inkml:trace contextRef="#ctx0" brushRef="#br2" timeOffset="-176912.75">23112 10824 265 0,'0'0'4'0,"0"0"2"0,0 0 3 15,0 11 3-15,0-11 2 16,-2 10 4-16,2-10 0 16,0 12 2-16,0-12 2 0,0 0-3 15,0 0-1-15,7-4-1 16,2-12-2-16,7-1-2 15,3-4 0-15,11-14-1 16,2-1-3-16,5-10-2 16,8-4-7-16,8-7 0 0,-2-5 0 15,7-2 0-15,-1-1 0 16,-5 1 0-16,2 0 0 16,-4 7 0-16,-10 2 0 15,-2 8 0-15,-14 9 0 0,-1 7 0 16,-6 3 0-16,-5 9 0 15,-2 3 0-15,-4 7 0 16,-6 9 0-16,7-10 0 16,-7 10 0-16,0 0 0 0,0 0 0 15,0 0 0-15,0 0 0 16,0 0 0-16,0 10 0 16,0-10 0-16,-3 9 0 0,3-9 0 15,-4 9-15-15,4-9-16 16,-16 4-55-16,16-4-1 15</inkml:trace>
  <inkml:trace contextRef="#ctx0" brushRef="#br2" timeOffset="-176346.89">23837 9906 365 0,'0'0'7'0,"0"0"4"16,0 0 2-16,0 0 2 0,0 0 2 15,0 0 1-15,7-7 1 16,-7 7 0-16,0 0-6 16,0 0-4-16,0 0-4 15,-10 5-5-15,-4 4 0 0,-6 4 0 16,-3 2 0-16,-4 2 0 16,-3-1 0-16,0 0 0 15,3 0 0-15,0-2 0 0,5-4 0 16,4-3 0-16,3-1 0 15,8-4 0-15,7-2 0 16,0 0 0-16,0 0 0 16,0-8 0-16,10 1 0 0,4-5 0 15,4-3 0-15,2 2 0 16,4-3 0-16,-1 0 0 16,4 1 0-16,-2 1 0 15,3 1 0-15,-9 1 0 16,4 2 0-16,-6 3 0 0,-5 2 0 15,1-3 0-15,-3 6 0 16,-10 2 0-16,0 0 0 16,0 0 0-16,0 0 0 15,0 0 0-15,10 0 0 0,-10 0 0 16,0 20 0-16,0-6 0 16,0 4 0-16,0 7 0 15,0 1 0-15,0 5 0 16,-5 0 0-16,0 4 0 0,0-3 0 15,3 1 0-15,-1-3 0 16,3-4 0-16,0-1 0 16,0-3 0-16,-3-6-16 0,3-1-71 15,0-1-4-15</inkml:trace>
  <inkml:trace contextRef="#ctx0" brushRef="#br2" timeOffset="-175679.92">23117 10595 453 0,'0'0'5'0,"0"0"1"15,5-10 0-15,-5 10 2 16,0 0-1-16,4-7 0 16,-4 7 1-16,0 0 0 15,8 7-5-15,-8 8-3 0,0 4 0 16,0 5 0-16,0 5 0 16,0 0 0-16,0 7 0 15,-3-9 0-15,1 2 0 0,-3-4 0 16,3-3 0-16,2-5 0 15,0-4 0-15,0-3 0 16,0-10 0-16,9 14 0 16,-9-14 0-16,18 3 0 15,-6-3 0-15,3-7 0 16,7-1 0-16,3-4 0 0,3 2 0 16,4-3 0-16,-2-2 0 15,-1 3 0-15,4-1 0 16,-8 5 0-16,-3-1 0 0,-5 2 0 15,-4 2 0-15,-3 3 0 16,-10 2 0-16,0 0 0 16,0 0 0-16,0 0 0 15,0 0 0-15,0 0 0 0,0 0 0 16,0 5 0-16,0-5 0 16,0 0 0-16,-3 18-64 15,1-11-27-15</inkml:trace>
  <inkml:trace contextRef="#ctx0" brushRef="#br2" timeOffset="-174596.11">24180 10766 468 0,'0'0'4'15,"0"0"1"-15,0 0 0 16,-5-5 0-16,5 5 0 0,0 0 0 15,-7 13 1-15,4 2 0 16,3 2-4-16,0 8-2 16,3 1 0-16,1 4 0 0,-1 2 0 15,2-4 0-15,-1 1 0 16,2-6 0-16,-3 2 0 16,-3-8 0-16,2 0 0 15,0-7 0-15,1 0 0 16,-3-10 0-16,7 11 0 0,-7-11 0 15,18 0 0-15,-1 0 0 16,-2-8 0-16,10-2 0 16,-3-3 0-16,8 3 0 15,0-5 0-15,2 3 0 0,-5-1 0 16,1 4 0-16,-3-1 0 16,-3 5 0-16,-7-3 0 15,-3 6 0-15,-12 2 0 16,13-3 0-16,-13 3 0 0,0 0 0 15,0 0 0-15,0 0 0 16,0 0 0-16,0 0 0 16,7 0 0-16,-7 0 0 0,-14 3-68 15,14-3-25-15</inkml:trace>
  <inkml:trace contextRef="#ctx0" brushRef="#br2" timeOffset="-171879.83">23176 8965 293 0,'0'0'8'0,"0"0"2"16,0 0 5-16,0 0 1 16,3 0 3-16,-3 0 4 15,0 0-2-15,0 0 1 16,9-5-6-16,-9 5-4 0,0 0-3 16,0 0-2-16,10 0-4 15,-10 0 1-15,15 8-2 16,0-1 0-16,3 3 0 15,0 2 1-15,3-2 0 0,2 2 1 16,2 1-1-16,0-1 0 16,-3-2 0-16,-2-1 0 15,0-1 0-15,-3-3-1 0,-2 0-2 16,-3-2 0-16,-5 0 0 16,-7-3 0-16,14 0 0 15,-14 0 0-15,0 0 0 0,0 0 0 16,0 0 0-16,0 0 0 15,0 0 0-15,0 0 0 16,-14 0-67-16,14 0-22 16</inkml:trace>
  <inkml:trace contextRef="#ctx0" brushRef="#br1" timeOffset="-158780.17">23340 7820 74 0,'0'0'2'16,"0"0"-1"-16,0-13 2 16,0 13-1-16,0-11 1 0,0 11 0 15,0-13-1-15,0 13-1 16,2-9-18-16,-2 9-22 15</inkml:trace>
  <inkml:trace contextRef="#ctx0" brushRef="#br1" timeOffset="-156780.08">23437 7444 211 0,'0'0'5'0,"0"0"4"0,0 0 4 16,0 0 2-16,0 0 1 15,0-10 3-15,0 10 0 16,0 0 0-16,0 0-5 16,0 0-4-16,0 0-3 0,-7 0-2 15,7 0-1-15,-10 13-1 16,2-2-1-16,1 7 1 16,-5 2 1-16,1 5 3 0,-3 3-2 15,1 3 0-15,-4 7 0 16,-4-2 0-16,7 7-1 15,-6-4 0-15,-3 8-1 16,4-2 0-16,-1 2 1 0,-3 0-1 16,6-2-1-16,-1-4 2 15,2 0-1-15,-2 1 0 16,3-5 0-16,-3 3-1 16,4-7 0-16,-1 5-1 15,-2-3 1-15,1-1 0 0,0 1 0 16,-2-3-1-16,-3 3 0 15,5-2-1-15,-2-4 0 16,1 0 1-16,2 1-2 16,-6-3 1-16,9 3 0 0,-2-2-1 15,1-6 2-15,3 3-1 16,-3-3 0-16,4-2 1 16,1 1-1-16,-1-3 1 0,-2 2-1 15,2-2 0-15,1 1 0 16,0-1 1-16,-1-1-1 15,-1 3 1-15,3-2-1 16,-4-1 0-16,4-1 1 0,0 1-1 16,-2-1 0-16,0-1 0 15,2 0 0-15,-1 0 0 16,-2 0 0-16,3-3 0 16,2-2 1-16,-2 2-1 15,-2 1 0-15,2-3 0 0,2 0 0 16,1-3 0-16,4-7 0 15,-10 14 0-15,10-14 0 16,-11 13-1-16,11-13 1 16,0 0-1-16,-9 10 1 0,9-10 0 15,0 0 0-15,0 0 0 16,0 0 0-16,0 0 0 16,0 0 1-16,0 0-1 0,0 0 0 15,0 0 1-15,0 0-1 16,0 0 1-16,0 0 0 15,0 0 0-15,0 0 0 16,0 0 0-16,0 0 0 0,0 0 0 16,0 0-1-16,0 0 1 15,0 0-1-15,0 0-1 16,0 0 0-16,0 0 0 0,0 0-1 16,0 0 0-16,0 0 0 15,0 0-1-15,0 0 1 16,0 0 0-16,0 0 1 15,0 0-1-15,6 2 1 16,-6-2 0-16,19 3 1 16,-7-1 0-16,3 1 0 0,0 4-1 15,-2-4 0-15,3 4 1 16,0-2 0-16,1 1-1 16,-4 1 1-16,4 0 0 0,-4 1 0 15,-4-1 0-15,3-3 0 16,1 2 0-16,-6-3 1 15,3 1-1-15,-10-4 0 16,15 5 0-16,-15-5 0 0,15 5 1 16,-15-5-1-16,13 5 0 15,-13-5 0-15,10 5 0 16,-10-5 0-16,9 5 0 16,-9-5 0-16,0 0 1 0,13 10-1 15,-13-10 0-15,0 0 0 16,5 10 0-16,-5-10 0 15,0 0 0-15,0 0 0 16,7 11 0-16,-7-11 0 0,0 0 0 16,0 0 1-16,10 9-1 15,-10-9 0-15,0 0 0 16,0 0 1-16,0 0-1 16,4 9 0-16,-4-9 0 0,0 0 0 15,0 0 0-15,0 0 0 16,4 7 0-16,-4-7 0 15,0 0 0-15,0 0-1 16,0 0 1-16,0 0 0 0,0 0 0 16,0 0-1-16,0 0 1 15,0 0 0-15,0 0 0 16,0 0 0-16,0 0 0 16,0 0 0-16,0 0 1 0,0 0-1 15,0 0 1-15,0 0 0 16,0 0-1-16,10 0 1 15,-10 0-1-15,0 0 0 16,9-8 0-16,-6-3 2 0,5 4-1 16,-3-5 1-16,2-1 0 15,-1-2 0-15,6-2 2 16,-3-1-1-16,3-4 1 16,-1 2-1-16,1-2 1 0,0-2-1 15,1-1 0-15,-1-5 1 16,3 2-1-16,-3-1-1 15,2-1 1-15,0-5-1 16,4 1 0-16,-1-4 0 0,3 1-1 16,-1-2 0-16,4 2-1 15,-1-6 0-15,1 4 1 16,1-3 0-16,1-1 0 0,0 4-1 16,-2-6 1-16,4 3-1 15,-3-2 0-15,1-1 0 16,0 3 0-16,-2-3-1 15,-1-2 0-15,-2 6 0 0,2-5 0 16,-5 2 0-16,1 2 0 16,0 0-1-16,-4 2 0 15,2 0 0-15,-2 6 0 16,1-1 0-16,-2 3 0 0,-1 2 1 16,-2 3 0-16,2 2 1 15,-2 3 1-15,-2 2-1 16,2 3 0-16,-3 4 0 15,-2 1 0-15,-5 12 0 16,10-12 0-16,-10 12-1 0,0 0 0 16,0 0 0-16,0 0-1 15,0 0 0-15,0 0 0 16,0 0 0-16,0 0-1 16,0 0 0-16,0 0-1 0,0 0-3 15,-2 8-5-15,2-8-11 16,-8 24-51-16,8-24-8 15</inkml:trace>
  <inkml:trace contextRef="#ctx0" brushRef="#br1" timeOffset="-155195.96">23368 7694 170 0,'0'0'4'0,"0"0"3"16,0 0 2-16,0-10 2 16,0 10 2-16,2-7 3 0,-2 7 3 15,5-16 1-15,-5 16 0 16,9-18-3-16,-3 4 0 16,-1 3-1-16,2-4-2 0,3 0-1 15,0-6-2-15,2-1-2 16,0 1-2-16,1-2-2 15,2-4 1-15,0 0-1 0,2-6 1 16,1 1-2-16,0 0 0 16,-1-1 0-16,-2 1 0 15,-2 0-1-15,6 0 1 16,-4 4-3-16,0-2 0 0,0 6 1 16,-3-1 0-16,3 3-1 15,-1-3 0-15,-1 5 0 16,2 1 0-16,-2 0 0 15,-1-2-1-15,3 4 1 16,-5 2-1-16,0 2 1 0,-2 1 0 16,-1-1 0-16,-2 6 0 15,-5 7 0-15,5-14-1 16,-5 14 1-16,2-13 0 16,-2 13-1-16,0-7 1 0,0 7 0 15,0 0-1-15,0-13 0 16,0 13 0-16,0-7 0 15,0 7 1-15,0 0-1 0,0-13 0 16,0 13 0-16,0 0 1 16,2-12-1-16,-2 12 0 15,0 0 0-15,0-10 0 16,0 10 1-16,3-11-1 0,-3 11 0 16,0-7 0-16,0 7 0 15,5-10 0-15,-5 10 0 16,0 0 0-16,3-12 0 15,-3 12 0-15,0 0 0 0,0 0 0 16,5-10 0-16,-5 10-1 16,0 0-1-16,0 0-1 15,0 0 0-15,0 0 0 16,0 0 0-16,0 0 0 0,0 0 0 16,0 0 1-16,0 0 1 15,0 0-1-15,0 8 0 16,0-8 1-16,0 0 0 15,0 10-1-15,0-10 1 16,2 14-1-16,3-4 1 0,0-2-1 16,5 2 2-16,7 0-1 15,1 0 1-15,4-3 0 16,3 3 1-16,5-5-1 0,-3 0 1 16,3 0-1-16,0-3 1 15,-3 4-1-15,-2-6 0 16,-5 5 1-16,-5-4-1 15,-3 3-1-15,-12-4 2 16,10 7-1-16,-10-7 0 0,0 9 0 16,0-9 0-16,-12 13 0 15,12-13 0-15,-18 20 0 16,8-8 0-16,1 9 0 0,-7 1 0 16,2 4 0-16,-2 9 1 15,-3 2-1-15,1 6 1 16,-1 3 0-16,-1 2 0 15,-3 2-1-15,0-1 1 16,4 3 0-16,-1-2 0 0,1-4-1 16,1-2-2-16,-2 2-1 15,8-5-4-15,-1-7-6 16,3-3-16-16,8-4-47 0,-6-7-4 16</inkml:trace>
  <inkml:trace contextRef="#ctx0" brushRef="#br1" timeOffset="-154146.3">22257 8551 85 0,'0'0'9'0,"0"0"5"0,0 0 2 16,0 0 3-16,0 0 2 16,0 0 1-16,0 0 1 15,0 0 0-15,-11-2-8 16,11 2-6-16,0 0-3 15,0 0-3-15,0 0 1 16,0 5 0-16,0-5 1 0,13 14-1 16,-1-1 1-16,4-1 3 15,1 2-1-15,5 7 1 0,6 0-3 16,-1 0 1-16,5 4-2 16,1-1-1-16,1 1 1 15,1 3-1-15,2-4 0 16,3 4 0-16,0-1 0 0,-1-2 1 15,-2-1-1-15,4 0 1 16,-6-1-2-16,2 0 1 16,-8-3-2-16,-1 2 1 15,-3-8 0-15,-4 4-2 0,-3-3 0 16,-2-7-2-16,-2 1 0 16,-4-4-2-16,-10-5-3 15,15 7-5-15,-15-7-5 16,0 0-4-16,0 0-25 15,10 3-22-15,-10-3-3 16</inkml:trace>
  <inkml:trace contextRef="#ctx0" brushRef="#br1" timeOffset="-153896.64">23089 9116 450 0,'0'0'4'0,"0"0"2"0,0 0 0 15,0 0 0-15,0 0 0 16,0 0-2-16,0 0-7 15,0 0-15-15,0 0-59 16,0 0-5-16</inkml:trace>
  <inkml:trace contextRef="#ctx0" brushRef="#br1" timeOffset="-153346.4">23142 9260 307 0,'0'0'4'0,"0"0"1"16,0 0 0-16,0 0 0 16,9 0 0-16,-9 0 0 0,15 5 0 15,-5 2 1-15,7 8-5 16,-1-1 0-16,9 4 1 15,7 1-1-15,3 5 1 0,2-3 0 16,1 4 0-16,13-1 1 16,-9 1 1-16,3 0-1 15,0 0-1-15,-8-2 1 16,1-2-1-16,-4 2-1 0,-10-5 1 16,-3-3-2-16,-1-3 0 15,-8-2 5-15,-2-2 1 16,-10-8 2-16,10 9 1 15,-10-9 1-15,0 0 0 0,0 0 0 16,0 0-2-16,0 0-5 16,0 0-9-16,0 0-14 15,-2-13-44-15,2 13-12 16</inkml:trace>
  <inkml:trace contextRef="#ctx0" brushRef="#br1" timeOffset="-153213.02">23743 9624 371 0,'0'0'5'0,"0"0"4"0,0 0-1 16,0 0 1-16,0 0 0 16,0 0-4-16,0 0-18 15,0 0-53-15,0 0-6 16</inkml:trace>
  <inkml:trace contextRef="#ctx0" brushRef="#br1" timeOffset="-151395.55">22217 8103 288 0,'0'0'5'16,"0"0"4"-16,0 0 2 16,-3-10 4-16,3 10 1 0,-2-11 1 15,2 11 2-15,0-11 2 16,0 11-7-16,0-8-2 16,0 8-4-16,0 0-2 0,13-10-2 15,-1 6-2-15,6 1-1 16,11 0-1-16,8 3 1 15,10-2-1-15,10 2 0 16,10 0 1-16,11 5-1 0,4 0 0 16,8 5 0-16,-4 4 1 15,3 2-1-15,-6 0 1 16,-3 7-1-16,-4 4 1 16,-9 1 0-16,-7 6 0 0,-10-2-1 15,-7 5 1-15,-5 1 0 16,-6 2-1-16,-11-3 1 15,-8 3-1-15,-6-7 0 0,-2 3 0 16,-5-7 1-16,0-2-1 16,0-2 0-16,-5-2 0 15,0-8 1-15,3-1 0 16,-4-4-1-16,6-10 0 16,-7 13-2-16,7-13 0 0,-8 10-4 15,8-10-3-15,-9 7-9 16,9-7-31-16,0 0-28 15,-11 8-5-15</inkml:trace>
  <inkml:trace contextRef="#ctx0" brushRef="#br1" timeOffset="-150829.9">23292 8616 365 0,'0'0'6'0,"0"0"1"15,0 0 3-15,0 0 1 0,13 0-1 16,-5 2 2-16,1 4 1 15,7 1 0-15,1 3-4 16,3-2-2-16,-2 3-2 16,3-1 0-16,-1 2-1 0,1 1-1 15,-2-3-1-15,-1 0-1 16,-4-3 1-16,-1 0-1 16,-3 1 0-16,-10-8 0 15,13 6 1-15,-13-6 1 0,0 0 0 16,0 0 0-16,0 0 0 15,0-6 1-15,0 6-1 16,-11-18-1-16,6 6-2 0,1-2 0 16,1-4 0-16,-2 0 0 15,5 4-4-15,-2-5-10 16,2-17-64-16,0 22-7 16</inkml:trace>
  <inkml:trace contextRef="#ctx0" brushRef="#br1" timeOffset="-150009.9">22485 7900 249 0,'0'0'7'0,"0"0"5"15,2-10 5-15,-2 10 2 16,0 0 1-16,9-8 0 16,-9 8 1-16,0 0 0 0,0 0-7 15,-9-2-5-15,5 4-3 16,-8 2-3-16,-6 7 0 15,1-1-2-15,-1-3 1 16,-4 7-1-16,0-3 1 16,2-1-1-16,-3 0 0 0,0-2 0 15,7-1-1-15,0-2 1 16,-1 0 0-16,4-3 0 16,8 0-1-16,5-2 0 0,0 0 1 15,0 0-1-15,3 16 1 16,12-4 0-16,10 8 1 15,5 1-2-15,12 13-17 16,27 0-56-16,-11 9-3 16</inkml:trace>
  <inkml:trace contextRef="#ctx0" brushRef="#br1" timeOffset="-137397.09">23981 9658 134 0,'0'10'6'16,"0"-10"4"-16,20 25 5 15,-5 3 2-15,5 1 2 0,7 8 0 16,4 11 1-16,10 4-2 16,4 2-4-16,2 8-4 15,5 7-5-15,-5-4-2 16,11 14-1-16,-3 5-1 0,2 8 1 15,-3 7-2-15,1 5 0 16,0 14 1-16,-6 1 0 16,6 16 0-16,-8 5 0 15,-7 4 0-15,4 10 0 16,-1 7 0-16,-1 2 0 0,1 8-1 16,1 7 0-16,1 2 0 15,-3 2-1-15,2 6 0 16,-8 6-1-16,6 6 0 0,-8 1-2 15,-2-2-3-15,-6 8-6 16,-9 9-1-16,0-6 0 16,-7 8 2-16,-2-2 2 15,-8-8 6-15,-6 5 4 0,-3 0 8 16,-9-7 10-16,-1-2 5 16,-9-19 4-16,-2-1 0 15,-4-13-3-15,-3-7-5 16,-1-17-4-16,1-10-5 0,7-21-16 15,-5-7-47-15,10-28-20 16</inkml:trace>
  <inkml:trace contextRef="#ctx0" brushRef="#br3" timeOffset="-126326.91">17496 8074 158 0,'0'0'4'0,"0"0"-1"0,5-3-1 16,-5 3 2-16,13-5-2 16,-13 5 2-16,25-5-1 15,-11 1 4-15,11 4-4 16,9-1 3-16,4 1 1 15,14 0 1-15,8 0 0 0,7 0 2 16,8 0 2-16,14 1-1 16,5 3 2-16,13 1-1 15,8 4 0-15,9 4 0 16,15 2 0-16,8 2-1 0,9 6-3 16,16 6-1-16,6 3-1 15,12 1-2-15,13 9-1 16,13-3 0-16,7 13-1 0,14 0-1 15,4 8 0-15,17 7-1 16,-4 2 0-16,2 10 0 16,7 6 0-16,-2 7-1 0,8 2 1 15,-7 12-1-15,10 5 1 16,-10 3-1-16,9 13 0 16,-2 7 0-16,-13 5-1 15,3 1 1-15,-24 7 0 16,-6-1 1-16,-17-4-1 0,-7 3 0 15,-21-4 0-15,-15-5 2 16,-17-7 1-16,-18-5 0 16,-12-8 0-16,-18-9 0 15,-20-8 0-15,-14-10 0 0,-11-5-6 16,-13-11-15-16,-19-12-47 16,-8-6-4-16</inkml:trace>
  <inkml:trace contextRef="#ctx0" brushRef="#br3" timeOffset="-125163.67">18602 5754 265 0,'0'0'2'0,"27"-5"1"15,-2 5-1-15,17 0 1 16,13-2 2-16,14 2-2 15,13-2 1-15,15 2 1 0,7 0-2 16,11 4-1-16,9 4-1 16,0-1 1-16,8 1-1 15,12 4 0-15,8 1-1 16,9 4 1-16,6 3-1 0,9 2 0 16,5 3 0-16,16 11 0 15,11 4 0-15,1 7 1 16,5 10 0-16,17 5 0 15,7 7 1-15,3 8 0 0,5 6 0 16,-5 6-2-16,1 2-1 16,-8 6 0-16,-9 5-3 15,-6 2-2-15,-5-5-2 16,-10 7-4-16,-3 8 0 0,-15-2 1 16,-5-6 0-16,-4 3 1 15,-1-5 4-15,-19 3 7 16,-11 7 4-16,-19-13 4 0,-13-4 3 15,-6-2 1 1,-14-8 0-16,-20-1 1 0,-9-1-4 16,-13-12-2-16,-5-6-2 15,-12-6-3-15,-2-1 1 16,-14-13-2-16,4 0 1 0,-9-12 0 16,-1-6 0-16,-6-4 0 15,0-7 1-15,2-6 1 16,-9-12 1-16,7 10 2 15,-7-10-1-15,0 0 0 0,12-3 1 16,-12 3-2-16,7-9-1 16,-7 9 0-16,3-16-2 15,-3 16-2-15,3-14 0 16,-3 14-1-16,5-12 0 0,-5 12-2 16,2-11-3-16,-2 11-9 15,0 0-21-15,0 0-36 16,0 0-4-16</inkml:trace>
  <inkml:trace contextRef="#ctx0" brushRef="#br3" timeOffset="-123378.79">17051 9557 16 0,'0'0'-4'0,"0"0"-8"16</inkml:trace>
  <inkml:trace contextRef="#ctx0" brushRef="#br3" timeOffset="-121129.89">17231 9374 284 0,'0'0'-1'16,"-16"-11"0"-16,4 2-1 16,-3-7-1-16,-2-3-1 15,-3-1 2-15,2-4 1 0,1-1 3 16,-1 0 6-16,6 0 2 15,7 3 2-15,3 1 0 16,0 5 1-16,2 6-2 16,4-3-1-16,11 8-2 0,5-2-4 15,10 7-2-15,7 7-1 16,13 4 1-16,11 3-2 16,16 4 3-16,16 4-1 15,12 0-1-15,10 6 0 16,16-1 0-16,14 3 0 0,9 4-1 15,5 1-1-15,16 2 1 16,1 4-2-16,13 5 1 16,2 1 0-16,13 7 1 0,-3 4 0 15,17 4 0-15,12 4 0 16,-2 6 0-16,11 4 0 16,4 11 0-16,10 6 1 15,-7 5-2-15,0 11 1 0,-4 8-1 16,-4 9-2-16,-7 7 0 15,-8 16 0-15,-7 10 0 16,-16 7-2-16,-2 12 1 16,-6 3-1-16,-10 18-2 0,-19 7-1 15,-1 3 0-15,-8 9 0 16,-15 0-1-16,0 3-1 16,-22 5-2-16,-16-6 1 15,-5-5 5-15,-5 3 5 0,-23-12 4 16,-7-7 4-16,-18-7 4 15,-9-1 3-15,-12-23 0 16,1-9 0-16,-15-15-2 16,-6-15-3-16,1-14-4 0,-3-8-6 15,0-22-3-15,0-13-4 16,0-13-2-16,2-11-4 16,0-15-11-16,-2-2-4 15,0-17 7-15,0-14 6 16,-7 10 5-16,0-13 2 0,-8-9 0 15,-6-3-3-15,-3-18-25 16,-1 8-6-16</inkml:trace>
  <inkml:trace contextRef="#ctx0" brushRef="#br3" timeOffset="-120146.91">17422 5884 36 0,'-21'0'0'0,"-25"4"-1"16,-19 4-1-16,-24-1 2 15,-21 7 0-15,-21-3-1 0,-19 11 0 16,-13 0-1-16,3-2-11 15</inkml:trace>
  <inkml:trace contextRef="#ctx0" brushRef="#br3" timeOffset="-119828.41">15380 6215 147 0,'0'0'1'15,"0"0"-1"-15,4-5 1 16,6-2 1-16,4-4 2 0,11 0 0 15,8-4 0-15,17-3 0 16,9 1-1-16,18 2 0 16,8 0 1-16,20 3-4 15,3 2-6-15,21 3-2 0,16 4-1 16,11 3-2-16,13 0 1 16,16 4 0-16,13 4 1 15,11 2 6-15,17 5 10 16,10 5 6-16,10 2 6 15,12 8 3-15,6 5 1 0,12 12 1 16,9 7-2-16,8 18-4 16,8 14-4-16,7 14-3 15,2 12-8-15,9 15-28 0,13 21-35 16,-15 10-4-16</inkml:trace>
  <inkml:trace contextRef="#ctx0" brushRef="#br3" timeOffset="-118162.97">24572 15332 414 0,'0'0'-1'0,"0"0"0"16,0 0-1-16,8 9 1 15,-8 9-1-15,2 6 1 0,-2 14-1 16,3 11 1-16,-3 15-1 16,0 16-1-16,-5 11-6 15,-7 13-11-15,-11 10-13 16,0 12-20-16,-6 11-14 15</inkml:trace>
  <inkml:trace contextRef="#ctx0" brushRef="#br3" timeOffset="-118029.92">23529 17908 186 0,'0'0'10'15,"-20"22"9"-15,-45 37 5 16,9-4 0-16,-24 7 1 16,-7 11-3-16,-22 4-2 15,-15 18-4-15,-23-2-10 16,-12 5-11-16,-22 1-4 0,-14 10-7 15</inkml:trace>
  <inkml:trace contextRef="#ctx0" brushRef="#br3" timeOffset="-117179.95">24285 15758 271 0,'0'0'0'0,"0"0"0"15,12-3 3-15,-12 3 3 16,12 0 2-16,-12 0 4 15,15 19 0-15,-8-3 1 16,-2 13 0-16,1 4 1 0,-4 14-4 16,-2 10-3-16,-5 7-6 15,-8 13-3-15,-8 5-4 16,-5 10 0-16,-14 9-1 16,-9 10 0-16,-13 11 1 15,-11 2 1-15,29-57 2 0,-6 11 1 16,-7 4 1-16,-8 13 2 15,-6-1 1-15,-9 15 2 16,-7-2 2-16,-10 11 1 16,-5 1 4-16,-5 12-2 15,-9-2-3-15,-8 11-2 16,-3-5-3-16,-8 6-7 0,0-4-10 16,-6 4-11-16,0-12-27 15,11-8-24-15</inkml:trace>
  <inkml:trace contextRef="#ctx0" brushRef="#br3" timeOffset="-116912.81">24910 16768 472 0,'-4'22'-3'0,"-24"28"-4"16,6-6-6-16,-13 19-32 15,-15 19-35-15,-16 14-1 16</inkml:trace>
  <inkml:trace contextRef="#ctx0" brushRef="#br3" timeOffset="-109546.62">22630 7483 329 0,'0'0'9'0,"0"0"4"16,0-9 4-16,0 9 2 16,2-11 1-16,-2 11 1 15,2-9 1-15,-2 9 0 16,0-10-7-16,0 10-5 0,0 0-4 15,0 0-2-15,0 0-2 16,3 8 0-16,-1 3-2 16,1 4 0-16,1 8 0 15,2 1 0-15,0 4 0 0,0 4 0 16,4-4-2-16,0 2 2 16,-2-6 0-16,1-2 0 15,-2-2 0-15,-1-5 2 0,-3-6-2 16,1-1 0-16,-4-8 0 15,0 0 0-15,0 0 0 16,0 0 0-16,-13-8 0 16,9-6 0-16,-6-8 0 0,0-6 0 15,0-5 0-15,0-3 0 16,1-1 0-16,0-2 0 16,0-2 0-16,2 5 0 15,7 3 0-15,0 5 0 16,0 3 0-16,7 8 0 0,2 5 0 15,7 2 0-15,2 3 0 16,1 7 0-16,6 0 0 16,-2 7 0-16,4 3 0 15,-3 5 0-15,1-1 0 0,-2 7 0 16,-5-1 0-16,-6-3 0 16,-5 2 0-16,-5-1 0 15,-2-2 0-15,-2-2 0 0,-10 1 0 16,-4-3 0-16,-3-1 0 15,-1-4 0-15,-3 0 0 16,4 0 0-16,1-2 0 16,4-2 0-16,5 0 0 0,9-3 0 15,0 0 0-15,0 0 0 16,16 10 0-16,3-6 0 16,6 4 0-16,3-1 0 15,1 0 0-15,-1 4 0 16,2-4 0-16,-3 2 0 0,-4 0 0 15,-2-1 0-15,-3-1 0 16,-3-1 0-16,-5-2 0 16,0-3 0-16,-10-1 0 0,10 5 0 15,-10-5 0-15,0 0 0 16,0 0 0-16,0 0 0 16,0 0 0-16,0 0 0 15,0 0 0-15,16 5-71 0,-16-5-20 16</inkml:trace>
  <inkml:trace contextRef="#ctx0" brushRef="#br3" timeOffset="-105997.14">20063 15604 446 0,'0'0'4'0,"0"0"3"15,0 0 1-15,0 0 2 16,0 0-1-16,0 0 1 16,7 7 0-16,-7 6-3 0,3 6-7 15,-1 6 0-15,-2 5 0 16,3 7 0-16,0 5 0 16,1 0 0-16,1 3 0 15,0-3 0-15,0-5 0 0,2-4 0 16,-2-4 0-16,-5-7 0 15,5-4 0-15,-5-7 0 16,0-11 0-16,0 0 0 16,0 0 0-16,-2-11 0 15,-1-11 0-15,-2-8 0 0,3-2 0 16,-3-11 0-16,0-3 0 16,5-7 0-16,-2 4 0 15,2 0 0-15,5-1 0 0,4 10 0 16,1 2 0-16,8 9 0 15,2 6 0-15,2 12 0 16,3 5 0-16,2 6 0 16,3 3 0-16,0 7 0 0,-3 7 0 15,-2 1 0-15,-1 7 0 16,-6-1 0-16,-6-2 0 16,-3 1 0-16,-9-6 0 15,-6 4 0-15,-6-7 0 16,-9-2 0-16,-3-2 0 0,-5 0 0 15,-1-2 0-15,2-4 0 16,1-1 0-16,4 0 0 16,6-1 0-16,7 1 0 0,10-3 0 15,0 7 0-15,8 0 0 16,9 1 0-16,5 6 0 16,6-1 0-16,4 4 0 15,3 0 0-15,2 4 0 0,0-5 0 16,-2 0 0-16,-3 1 0 15,1-2 0-15,-9-2 0 16,-4-6 0-16,5-10-40 16,-10 6-47-16,-15-3-4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7:29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960 10065 352 0,'0'0'5'0,"0"0"3"0,-12-3 2 15,12 3 1-15,-16 0-1 16,16 0 0-16,-16 0 0 16,16 0-1-16,-12 14-4 0,12-3-3 15,0-1-2-15,4 2 0 16,6 1-1-16,2-3 0 16,4 0 1-16,-2-8 0 15,4-2 1-15,-1 0 1 0,0-7 0 16,-2-6 1-16,0-4 2 15,-5 0 0-15,-2-1 1 16,-6-4-1-16,-2 7 1 0,-5 0-2 16,-5 5 0-16,-2 3-2 15,-3 4-1-15,-2 3 0 16,-1 3-2-16,1 6 0 16,4 4 0-16,1-3 0 15,5 2-3-15,1-2-4 0,6 5-8 16,0-5-22-16,0-10-42 15,6 11-4-15</inkml:trace>
  <inkml:trace contextRef="#ctx0" brushRef="#br0" timeOffset="900.12">1012 10000 295 0,'0'0'4'0,"0"0"0"0,0 0 1 16,0 0 0-16,0 0 3 16,10-7 0-16,-2 0 1 15,4-5 1-15,6-4-2 0,1-4 1 16,6-5-2-16,8-4 0 15,1-8 0-15,12-6-2 16,5-8-1-16,6-6-1 16,10-8 0-16,8-12-1 15,10-7 0-15,12-10 0 0,9-7-1 16,4-11 0-16,14-4 0 16,5-11 0-16,5-5 0 15,7-1-1-15,9-5 0 0,4-1 0 16,0 0 0-16,-1 3 1 15,3 2 0-15,-7 8 0 16,-6 7 1-16,-6 10 0 16,-8 10-1-16,-14 12 1 0,-16 12 0 15,-14 13 0-15,-13 13 1 16,-17 12 1-16,-16 12 1 16,-12 7-2-16,-10 9 2 15,-9 4-1-15,-8 5 0 0,0 0 0 16,0 0-3-16,-2 7-6 15,2-7-10-15,-15 5-37 16,10 6-27-16,-5-2-2 16</inkml:trace>
  <inkml:trace contextRef="#ctx0" brushRef="#br0" timeOffset="2000.73">690 10238 210 0,'0'0'5'0,"0"0"4"16,-13-7 3-16,13 7 5 16,0 0 1-16,-5-10 3 0,5 10 0 15,-8-10 2-15,8 10-4 16,0-15-2-16,0 15-3 16,-2-20-2-16,2 7-3 15,0 1-1-15,0 0-1 16,2-5-1-16,1-4 1 0,2 2-1 15,0-6-1-15,2 0 1 16,4 0 0-16,-4-1-1 16,3 1 0-16,5-2-1 15,-3 2-1-15,3 0 0 0,-3 3 0 16,6 0-2-16,-3-1 0 16,2 4 0-16,-2 4 0 15,3-6 0-15,1 7 0 0,-4 2-1 16,2 2 0-16,-1 0 0 15,0 2 0-15,2 1 0 16,0 4 0-16,-4 3 0 16,-1 0 0-16,2 0 0 0,-3 6 0 15,3 2 0-15,0 3 0 16,3 3-1-16,-4 1 2 16,-1 6-1-16,4-2 0 15,-4 9 1-15,1-1-1 16,-1 3 1-16,2-1-1 0,-6 3 1 15,2 0-1-15,-1-4 1 16,-3 4-1-16,1-4 0 16,-3-2 0-16,2-4 1 15,-2 1-1-15,0-3 0 0,-3-2 1 16,1-4-1-16,2 3 0 16,0-6 0-16,-2-2 0 15,-1 2-3-15,-2-11-1 0,10 9-5 16,-10-9-9-16,0 0-39 15,15 0-27-15,-15 0-2 16</inkml:trace>
  <inkml:trace contextRef="#ctx0" brushRef="#br0" timeOffset="2600.05">426 10322 361 0,'0'0'5'16,"0"0"4"-16,0 0 2 0,0 0-1 15,0 0-1-15,0 0 0 16,0 0 0-16,0 0 0 16,12-7-3-16,6 7-5 0,7 0-1 15,7 0 1-15,3 0 0 16,12 0 0-16,3 0 0 16,2 0 0-16,3 0 0 15,1 0 0-15,-1 0 0 16,-2 0 0-16,2-3 0 15,-9 1 0-15,4 2 0 0,-8-3 1 16,-2 1-1-16,-5 0 0 16,0 2 1-16,-10-3-1 15,-1 0 0-15,-6 3 1 0,-4-2 0 16,-3 2 0-16,-11 0-1 16,10-2-2-16,-10 2-4 15,0 0-13-15,0 0-61 16,-5-3-1-16</inkml:trace>
  <inkml:trace contextRef="#ctx0" brushRef="#br0" timeOffset="2983.6">560 10446 404 0,'0'0'6'0,"0"0"1"0,0 0 2 16,-5-9-2-16,5 9 1 16,0 0 0-16,-10 0-1 15,10 0 1-15,-13 17-7 0,4-3-1 16,2 6 0-16,-4 0-3 16,-1 4-2-16,-2-3-9 15,3 1-26-15,9-2-39 16,-8-6-4-16</inkml:trace>
  <inkml:trace contextRef="#ctx0" brushRef="#br0" timeOffset="3201.01">866 10330 408 0,'0'0'5'0,"0"0"3"0,0 0 0 16,0 4 1-16,0-4 0 15,-15 23 0-15,0-5 1 16,-7 4 0-16,-3 5-5 0,-5 3-2 16,0-1-2-16,1 1-4 15,1-5-6-15,5-3-12 0,4-4-18 16,6-14-44-16,13-4-2 16</inkml:trace>
  <inkml:trace contextRef="#ctx0" brushRef="#br0" timeOffset="3368.2">1037 10344 383 0,'0'0'5'0,"0"0"2"15,0 0 2-15,0 7 0 16,0 4 2-16,-4 2 0 0,-7 4 0 16,1 5 0-16,-4 2-5 15,-2 4-2-15,-4 2-6 16,6-1-15-16,2 11-56 15,1-20-7-15</inkml:trace>
  <inkml:trace contextRef="#ctx0" brushRef="#br0" timeOffset="3518.02">1217 10347 396 0,'0'0'5'0,"-9"15"1"0,0 2 0 16,-6 11 0-16,-5 3 0 15,-5 9-3-15,-2 0-18 16,-1 10-57-16,6-9-5 16</inkml:trace>
  <inkml:trace contextRef="#ctx0" brushRef="#br0" timeOffset="4786.8">4255 7060 432 0,'0'0'4'0,"0"0"0"0,0 0 1 16,0 0 0-16,-12 3 0 15,12-3-1-15,-13 15 1 16,3-4-1-16,3 3-3 16,2-3-2-16,3 4 0 0,2 3 0 15,0-4 1-15,9-3-1 16,1-2 2-16,5-4-1 16,0-5 2-16,3 0 1 15,-2-5 0-15,-3-4 3 0,2-2 1 16,-5-1 1-16,0-1 0 15,-8-1 0-15,-2 2-8 16,-4-1 0-16,-9 2 0 0,-2 4 0 16,-3 3 0-16,2 1 0 15,-6 3 0-15,4 6 0 16,0 2 0-16,2 5 0 16,7 2 0-16,0 0 0 0,9 3 0 15,0-2 0-15,2 0 0 16,10-4 0-16,3-2 0 15,5-5 0-15,5-5 0 16,-3-3 0-16,6-3 0 16,-3-7 0-16,-4-4 0 0,-3-1 0 15,-3-2 0-15,-5 1 0 16,-10-2 0-16,0 1 0 16,-7 1 0-16,-6 1 0 15,-6 3 0-15,-1 8 0 0,-5 3 0 16,0 4 0-16,-1 10 0 15,2 4 0-15,7 9 0 16,-2-1 0-16,10 6 0 0,4-4 0 16,5-2 0-16,12-4 0 15,6-4 0-15,5-7 0 16,4-7 0-16,3-7 0 16,2-7 0-16,-2-6 0 0,-3-5 0 15,-9 2 0-15,-3-7 0 16,-8 8 0-16,-7 0 0 15,-5 7 0-15,-10 4 0 16,-5 11 0-16,-5 0 0 0,5 11-14 16,8 4-71-16,-3 5-3 15</inkml:trace>
  <inkml:trace contextRef="#ctx0" brushRef="#br0" timeOffset="6500.12">4362 7053 233 0,'0'0'10'16,"0"0"5"-16,0 0 4 15,0 0 1-15,0 0 2 16,0 0 2-16,5-3 1 16,-5 3 0-16,0 0-9 0,0 0-6 15,0 0-2-15,12-8-3 16,-1 6-2-16,1-3 0 15,10 2-3-15,10-4 0 0,1 2 0 16,11-2 0-16,8 0 1 16,6-3-1-16,9-1 0 15,10 0 1-15,9-2 1 16,9-2-1-16,14 3 1 16,8-6-1-16,15 0 0 0,7-1 1 15,10 1-1-15,11-1 0 16,6-1-1-16,4 2 1 15,5 2 0-15,9-5 0 16,0 4 0-16,2 1-1 0,3-1 1 16,-6 0 0-16,-7 1 0 15,-1-2 0-15,-8 3 0 16,-11-2-1-16,-7 5 0 16,-15-3 1-16,-10 2-1 0,-12-2 1 15,-15 3 0-15,-12 5 0 16,-18-3 2-16,-10 2 1 15,-17 1 2-15,-8 1 0 0,-12 2 2 16,-6 1 0-16,-14 3-1 16,11-3-2-16,-11 3-5 15,0 0 0-15,-13-2 0 16,13 2 0-16,-10-7 0 0,10 7 0 16,-10-3 0-16,10 3 0 15,0 0 0-15,-10-4 0 16,10 4-22-16,0 4-62 15,0-4-2-15</inkml:trace>
  <inkml:trace contextRef="#ctx0" brushRef="#br0" timeOffset="10567.76">1082 11179 433 0,'0'0'5'0,"0"0"2"0,0 0 2 16,0 0 1-16,-3-10 0 15,3 10 0-15,0 0 0 16,0 0 1-16,0 0-5 16,0 0-6-16,3 7 0 0,-1 4 0 15,4 1 0-15,1 6 0 16,-2-1 0-16,5 2 0 16,0 4 0-16,-3-3 0 15,-2-2 0-15,0 1 0 16,2-5 0-16,-4-4 0 0,0 1 0 15,-3-11 0-15,2 12 0 16,-2-12 0-16,0 0 0 16,0 0 0-16,0 0 0 0,-2-15 0 15,-1 7 0-15,-5-6-12 16,-4 2-75-16,8-3-3 16</inkml:trace>
  <inkml:trace contextRef="#ctx0" brushRef="#br0" timeOffset="11483.82">1057 10954 345 0,'0'0'7'0,"0"0"2"0,-10 0 4 16,10 0 2-16,-10-5 0 15,10 5 1-15,-17-5 2 16,7 5 0-16,0-2-6 16,-3 2-2-16,1 0-3 15,-1 0-2-15,-1 5-1 0,-2 2-2 16,2 8 0-16,0-3-1 16,1 8 1-16,-2 3-1 15,-3 6 0-15,6-1 1 16,4 6 0-16,-1 1-1 0,3 4 2 15,4 1-3-15,2 2 0 16,2 1 0-16,6-4 0 16,2 3 0-16,7-3 0 15,1-1 0-15,4-3 0 0,0-3 0 16,6-5 0-16,-1-2 0 16,6-5 0-16,-1-3 0 15,3-6 0-15,2-7 0 0,-3-4 0 16,7 0 0-16,-2-8 0 15,1-9 0-15,-3 0 0 16,1-6 0-16,-6-2 0 16,-2 0 0-16,-6-2 0 15,-1-5 0-15,-6 3 0 0,-2-3 0 16,-2-4 0-16,-8 0 0 16,-1-4 0-16,-4-3 0 15,-4-1 0-15,-9 0 0 16,-2-3 0-16,-5 0 0 0,-8 2 0 15,4 3 0-15,-8 2 0 16,-3 5 0-16,0 1 0 16,-2 9 0-16,-1 3 0 15,2 1 0-15,1 13 0 0,-3 2 0 16,6 6 0-16,-3 6 0 16,5 9 0-16,3 6 0 15,2 12 0-15,6 3 0 0,3 17 0 16,16 2-86-16,0 4-5 15</inkml:trace>
  <inkml:trace contextRef="#ctx0" brushRef="#br0" timeOffset="14938.1">2116 8256 431 0,'0'0'5'0,"0"0"3"0,0 0 2 15,-5-14 0-15,5 14 1 16,-2-16 1-16,2 1-1 16,0 3 2-16,0-2-13 0,2-2 0 15,5-2 0-15,5 2 0 16,4 3 0-16,0-2 0 15,2 7 0-15,3 2 0 0,0 4 0 16,-1 2 0-16,-3 9 0 16,1 6 0-16,-6 2 0 15,-4 8 0-15,-5 3 0 16,-3-2 0-16,0 10 0 0,-8-4 0 16,-2-3 0-16,0-1 0 15,-3-4 0-15,4-6 0 16,1-1 0-16,0-7 0 15,8-10 0-15,0 0 0 0,0 0 0 16,0 0 0-16,11-12 0 16,3-1 0-16,4-4 0 15,2-3 0-15,0 1 0 16,5-2 0-16,-3 1 0 16,-2 6 0-16,-3-1 0 0,-1 3 0 15,-7 7 0-15,1 0 0 16,-10 5 0-16,0 0 0 15,11-3 0-15,-11 3 0 0,0 0 0 16,0 0 0-16,0 0 0 16,-9 0 0-16,9 0 0 15,-12 3 0-15,-3-3-4 16,-3 0-84-16,9 2-2 0</inkml:trace>
  <inkml:trace contextRef="#ctx0" brushRef="#br0" timeOffset="15433.73">2100 7860 373 0,'0'0'5'0,"-9"-3"3"16,-3 3 1-16,-8 0 0 0,-1 3 1 16,-9 7 0-16,1 5 1 15,-1 10 0-15,-3 9-4 16,6 8-2-16,5 8-1 16,9 9 0-16,9 3 0 0,4 0 0 15,15 0 0-15,12-7 0 16,11-6 0-16,8-4-2 15,11-13 0-15,6-10 1 16,3-9 0-16,5-11-1 0,-2-4 0 16,-2-13 0-16,-2-7 0 15,-8-12 1-15,-5-2-1 16,-10-4 0-16,-7-4-2 16,-10-6 0-16,-11-5 0 0,-8-3 0 15,-12-4 0-15,-15-1 0 16,-9 2 0-16,-15 4 0 15,-9 7 0-15,-6 10 0 16,-10 13 0-16,-2 18 0 16,-8 13 0-16,1 24 0 0,-1 16 0 15,5 20 0-15,9 13-78 16,4 10-9-16</inkml:trace>
  <inkml:trace contextRef="#ctx0" brushRef="#br0" timeOffset="18727.82">6335 6294 422 0,'0'0'6'0,"0"0"4"16,-5-5-1-16,5 5 2 15,-6-10 1-15,6 10 0 16,-2-10 0-16,2 10 1 0,-3-12-9 15,3 12-4-15,3-13 0 16,-3 13 0-16,18-9 0 16,-6 4 0-16,3 0 0 0,0 2 0 15,5 3 0-15,-2 0 0 16,-4 6 0-16,1 1 0 16,-3 2 0-16,-4 1 0 15,-1 3 0-15,-7-1 0 0,0 3 0 16,0 2 0-16,-5-4 0 15,-2 2 0-15,2-2 0 16,0-4 0-16,0-1 0 16,5-8 0-16,-3 15 0 15,3-15 0-15,8 7 0 0,4-5 0 16,0 1 0-16,4 2 0 16,2 0 0-16,-2-2 0 15,2 1 0-15,-6 1 0 16,0 0 0-16,-1 0 0 0,-11-5 0 15,9 13 0-15,-9-13 0 16,0 15 0-16,-7-5 0 16,-6-1 0-16,-6 4 0 15,-4-4 0-15,-4-1 0 0,-3 0 0 16,0-4 0-16,0-2 0 16,5-2-17-16,-1 0-35 15,8-9-33-15,8-4 0 0</inkml:trace>
  <inkml:trace contextRef="#ctx0" brushRef="#br0" timeOffset="19166.98">6370 6024 410 0,'0'0'4'0,"-13"-4"2"16,3 4 1-16,-5-3 1 15,-5 3 0-15,-7 3 1 0,-1 4 0 16,-9 2 0-16,0 14-3 16,3 4-2-16,1 8-1 15,1 7-1-15,5 8-1 16,6 2 1-16,7 7-1 0,12 1 1 16,4 4-1-16,12-5-1 15,8-5 2-15,14-1-1 16,5-11 1-16,12-7-1 15,7-13 1-15,2-4 0 0,4-11 0 16,2-7 0-16,2-13 0 16,-6-9 1-16,-1-5-3 15,-6-10 0-15,-9-5 0 16,-4-11 0-16,-14-3 0 0,-11-9 0 16,-14 1 0-16,-5-9 0 15,-17 2 0-15,-13 4 0 16,-15 8 0-16,-13 6 0 15,-11 17 0-15,-7 11 0 0,-14 17 0 16,-4 16 0-16,-3 21 0 16,-1 14 0-16,10 21 0 15,3 13-72-15,20 7-16 16</inkml:trace>
  <inkml:trace contextRef="#ctx0" brushRef="#br0" timeOffset="82717.22">6770 4949 317 0,'0'0'4'0,"0"0"0"15,0 0 1-15,0 0 0 16,0 0 1-16,0 0-1 0,0 0-1 16,0 0 2-16,7 0-1 15,-7 0-1-15,18 3 0 16,1-3 0-16,11 2 0 15,10-2 2-15,14 0-1 0,16 0 0 16,9 0-1-16,16 0-2 16,7-2 0-16,14-3 0 15,14 0 0-15,9-3 0 16,8-2 0-16,14 0 0 0,11 0 0 16,14-2 1-16,12 0-1 15,11-1 1-15,15-3-1 16,5 3 1-16,4 1-1 15,10-4 0-15,6 4-1 0,-3-2 1 16,7 1-1-16,4 3 0 16,-2-3 0-16,-4 4 1 15,6-1-1-15,-9 0 2 16,-8 2 0-16,-3-1 0 0,-12 1 1 16,-8 0 0-16,-11 1 0 15,-20 2 0-15,-14 0-1 16,-18 3 0-16,-17-1 0 15,-20 3 0-15,-16 0-1 16,-23-3 1-16,-19 3 0 16,-12 0 0-16,-19 0 1 0,-8 0 1 15,-8 0 0-15,-12 0-1 16,0 0 0-16,0 0-2 16,-15-4-2-16,-2 1 0 0,-3 2 0 15,-5-3 0-15,-5 2 0 16,1-3 0-16,-4 5 0 15,3-3 0-15,1 0 0 0,6 2 0 16,0-2 0-16,7 0 0 16,0 2 0-16,4-4 0 15,2 5 0-15,10 0 0 16,-13-6 0-16,13 6-2 0,-9-2-13 16,9-23-58-16,0 25-12 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00:25.979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2220 2784 385 0,'0'0'7'16,"0"-7"2"-16,0-3 4 15,0 0 2-15,0-2 1 0,0-4 2 16,0 2 2-16,0-1 0 16,0 3-12-16,0 1-8 15,0 11 0-15,0 0 0 0,-7 15 0 16,-3 8 0-16,-1 4 0 15,-1 5 0-15,-6 6 0 16,2 3 0-16,-7 0 0 16,0-5 0-16,2 4 0 0,-2-10 0 15,0-6 0-15,4-2 0 16,-2-4 0-16,9-3 0 16,2-7 0-16,10-8 0 15,-12 7 0-15,12-7 0 16,0 0 0-16,15-3 0 0,4-1 0 15,7-4 0-15,4 2 0 16,5 0 0-16,6-4 0 16,5 2 0-16,3 1 0 15,-2 2 0-15,0 0 0 0,1 2 0 16,-9 1 0-16,-2 2 0 16,-7 0 0-16,-5 0 0 15,-7 0 0-15,-6 0 0 0,-12 0 0 16,12 2 0-16,-12-2 0 15,0 0 0-15,0 0 0 16,0 0 0-16,0 0 0 16,0 0 0-16,0 0 0 0,-7-2 0 15,7 2 0-15,-10 2-29 16,10-2-60-16,0 0-4 16</inkml:trace>
  <inkml:trace contextRef="#ctx0" brushRef="#br0" timeOffset="599.46">2866 2746 498 0,'0'0'4'0,"0"-11"2"15,0 11-3-15,-3-15-3 16,3 15 0-16,-7-10 0 0,7 10 0 15,0 0 0-15,-7 11 0 16,1 13 0-16,6 2 0 16,0 5 0-16,0 3 0 15,0 1 0-15,0 0 0 16,0-6 0-16,0-1 0 0,0-9 0 16,0-1 0-16,-2-4 0 15,2-14 0-15,-15 6 0 16,6-9 0-16,-2-7 0 0,2-7 0 15,-1-6 0-15,-1-6 0 16,6-3 0-16,-3-5 0 16,8 1 0-16,0 2 0 15,4 2 0-15,3 3 0 16,6 4 0-16,1 10 0 0,7-1 0 16,-2 9 0-16,6 7 0 15,0 0 0-15,2 7 0 16,-2 9 0-16,-1-1 0 15,-1-1 0-15,-9 8 0 0,-1 0 0 16,-8 1 0-16,-5-3 0 16,-5-1 0-16,-8-1 0 15,1-3 0-15,-4 0 0 16,0-5 0-16,4 0 0 0,-1-5 0 16,13-5 0-16,-9 14 0 15,9-14 0-15,7 20 0 16,6-12 0-16,6 4 0 0,6-2 0 15,0-3 0-15,7 4 0 16,1-7 0-16,1 4 0 16,-4-6-28-16,5 0-58 15,-3 1-2-15</inkml:trace>
  <inkml:trace contextRef="#ctx0" brushRef="#br0" timeOffset="1149.34">3392 2688 492 0,'0'0'3'0,"0"0"1"15,0 0 0-15,0 0 0 16,3 4 0-16,2 6-4 16,1 5 0-16,1 3 0 0,0 1 0 15,4 9 0-15,1-2 0 16,-5 2 0-16,0-1 0 15,1-2 0-15,-1-5 0 16,-4-5 0-16,2-3 0 0,-5-12 0 16,0 13 0-16,0-13 0 15,-3-8 0-15,1-5 0 16,-3-6 0-16,3-6 0 16,-3-5 0-16,1-4 0 0,4-1 0 15,0-3 0-15,0 5 0 16,6 0 0-16,-1 4 0 15,5 4 0-15,-1 5 0 16,7 10 0-16,-2 0 0 0,2 5 0 16,0 5 0-16,5 10 0 15,-6 5 0-15,-1 2 0 16,-2 5 0-16,-3 2 0 16,-5-1 0-16,-4 5 0 0,0-6 0 15,-9 0 0-15,-4-2 0 16,-2-5 0-16,2 0 0 15,1-5 0-15,-1-1 0 0,13-9 0 16,-12 16 0-16,12-16 0 16,8 9 0-16,4-4 0 15,8 1 0-15,7 1 0 16,5-5 0-16,7 6 0 16,-2-6 0-16,9 8-4 0,4-6-83 15,-10 0-4-15</inkml:trace>
  <inkml:trace contextRef="#ctx0" brushRef="#br0" timeOffset="62349.33">12984 2598 375 0,'0'0'5'0,"0"0"1"15,0 0-1-15,0 0 0 16,0 0 1-16,-5 21 0 0,2 1 1 15,0 7 1-15,3 16-4 16,0-3-9-16,3 8-26 16,3 6-42-16,-2 0-1 15</inkml:trace>
  <inkml:trace contextRef="#ctx0" brushRef="#br0" timeOffset="77582.5">4854 7791 198 0,'0'0'6'16,"0"0"3"-16,0 0 2 15,-2-5 4-15,2 5 1 0,0 0 1 16,0 0 1-16,-13-8 0 15,13 8-4-15,0 0-5 16,0 0-3-16,0 0-3 16,0 0-1-16,0 0-1 0,-3 5 0 15,3-5 0-15,7 5 0 16,6-2 0-16,2-3 1 16,5 2 1-16,3-2-1 15,9 0 1-15,3 0-1 0,9-2-1 16,6-1 1-16,10-4 1 15,7 0-2-15,13-1 2 16,3-7-1-16,17 0 0 16,12-2 0-16,9-5 0 15,11-3 0-15,12-4 0 0,13-4 1 16,10-2-2-16,8-5 0 16,12 1-1-16,1-5 1 15,21-1-1-15,5-8-1 16,13 4 0-16,-1-3-1 0,10 2-1 15,4-6 2-15,4 3-1 16,-2 1 0-16,3 1 1 16,-1 1 1-16,-6 1-1 15,-5 1 1-15,-6 1 1 0,-8 0-1 16,-10 6 1-16,-17-2-1 16,-17 8 1-16,-18 1 1 15,-21 4 0-15,-21 5 2 0,-21 2-1 16,-17 9 1-16,-20 4 0 15,-22 0-8-15,-13 9-21 16,-6 1-41-16,-16 0-5 16</inkml:trace>
  <inkml:trace contextRef="#ctx0" brushRef="#br0" timeOffset="79082.58">4916 7783 284 0,'0'0'3'0,"0"0"0"15,-7-9 0-15,7 9 1 0,-13-8 0 16,13 8 0-16,-17-5 1 16,2 5 0-16,3 0-2 15,-4 5 1-15,-1 3-1 16,0 1-1-16,2 4 0 0,-3 7 0 15,4-1 0-15,-2 3-1 16,2 3-1-16,-1 0 1 16,5 2 0-16,-3 0 0 15,3 6 0-15,1-5 0 0,1-1 0 16,0 5 0-16,4-6 0 16,-1 2 0-16,2 2 0 15,1-2 0-15,2-4 0 0,0 1 0 16,0-4 0-16,2 3 0 15,1-5-1-15,4 3 1 16,0-4-1-16,1 2 0 16,2-8 1-16,2 5-1 15,1-2 0-15,-3-3 0 0,5-2 0 16,-1 2 0-16,-2-5 0 16,4 4 0-16,-2-4-1 15,4 0-1-15,2 4 0 16,0-4 0-16,0 3 0 0,5-2 1 15,0 2-1-15,1-6 0 16,2 4 1-16,6-5 2 16,5-2-1-16,0-1 2 15,8 0-1-15,-2 0 0 0,10-1 3 16,2-5-1-16,10-3 0 16,0-1 0-16,2-3 0 15,11 3-1-15,4-5 0 0,5 1 2 16,6-3-4-16,7 0 1 15,0 1-1-15,8-6 2 16,8 4-2-16,2-6 1 16,-1-1-1-16,8 1-1 0,3-1 1 15,1-5 0-15,5-1-2 16,1 2 2-16,6-2 0 16,-3-2-1-16,10 0 1 15,-7-1 0-15,11-4 0 16,3 4-2-16,0-6 2 0,2 4 0 15,0-4-1-15,7 2 1 16,-1-1 0-16,3 2 1 16,2-1-1-16,-2-1 2 15,-2 2-2-15,4-1-2 0,-2 4 2 16,-3-5-1-16,-2 3 0 16,-4 2 0-16,-2-1 1 15,-8 2-1-15,-5 1 0 0,-10 3 1 16,-10-1 0-16,-7 6 1 15,-5 2 0-15,-12-1 0 16,-13 3 1-16,-11 7 0 16,-5-1 1-16,-15 4 0 0,-1 2-1 15,-16 1 0-15,-9 5 2 16,-7-3 2-16,-5 5-1 16,-6-3 1-16,-12 3 0 15,7 0 0-15,-7 0-1 0,0 0 1 16,0 0-3-16,0 0-2 15,0 0-4-15,-3-2-5 16,3 2-6-16,0 0-14 16,0 0-39-16,-9 0-11 15</inkml:trace>
  <inkml:trace contextRef="#ctx0" brushRef="#br0" timeOffset="79751.3">11334 6517 289 0,'0'0'6'0,"20"0"0"16,-6 0 2-16,4 0 2 16,-1 0 2-16,8 0-1 15,3 0 2-15,4 2 0 16,-5 4-4-16,1 1-1 0,4 5-2 15,0 4-1-15,5 1-2 16,-7 8 0-16,7-4-1 16,-1 10 0-16,-1-4 0 0,-6 3-1 15,1 1 0-15,-8-1 0 16,-4 2 1-16,-4 0-1 16,-6 1 1-16,-5-5 1 15,-3 1-1-15,-3 1 1 0,-10-5 1 16,-1 0-1-16,-9-1 0 15,-4-4-1-15,2-3-2 16,-5 1-1-16,-2-4-3 16,-1-3-2-16,4-2-2 15,1-1-2-15,2-1-2 0,3-5-5 16,0 4-11-16,11 4-39 16,-3-8-9-16</inkml:trace>
  <inkml:trace contextRef="#ctx0" brushRef="#br0" timeOffset="90999.96">12865 7394 399 0,'0'0'5'0,"0"0"0"0,0 0 0 16,0 0-1-16,0 0 0 15,0 0-4-15,0 0-9 16,-6 0-34-16,6 0-32 16,0 0-5-16</inkml:trace>
  <inkml:trace contextRef="#ctx0" brushRef="#br0" timeOffset="92133.31">5140 8209 238 0,'0'0'3'0,"0"0"0"0,0 0 2 16,0 0-1-16,0 0 3 15,12 0 1-15,-4 2 1 16,6 4-1-16,2 1-1 0,8 3 0 16,5 0 0-16,10 2-1 15,2 4-1-15,10 0 0 16,0 2-1-16,9-3 0 0,2 5 0 16,5-1-2-16,5-4 1 15,3 7-1-15,0-1 0 16,-1 4-2-16,-3 0 1 15,6-1-1-15,-2 3 1 16,0 1-1-16,-1-1 1 0,-2-2-1 16,1 1 1-16,-6-6 0 15,-5 0-1-15,-7 0-5 16,-4-5-12-16,-13-5-40 16,-3 2-10-16</inkml:trace>
  <inkml:trace contextRef="#ctx0" brushRef="#br0" timeOffset="93663.1">1728 8955 115 0,'0'0'7'16,"0"0"4"-16,-5 0 2 16,5 0 4-16,0 0 2 0,-10 0 3 15,10 0-2-15,0 0-1 16,0 0-6-16,0 0-2 16,0 0-4-16,0 0-2 0,0 0-3 15,8 0-1-15,1 2 1 16,9-2 0-16,2-2 1 15,9-6 0-15,1-1 0 0,15-11-1 16,8 1 1-16,6-9-1 16,8-5 0-16,10-4-1 15,8-2 0-15,7-4 0 16,11-6 0-16,2-3-1 16,4-5 1-16,8 5-1 0,0-6-1 15,0 2 1-15,7 4 0 16,-8-3 0-16,-3 6 0 15,4-1-1-15,-16 8 1 16,2 0 1-16,-2 3-1 0,-9 4 1 16,-7 1 0-16,-9 1 0 15,-4 3-1-15,-6 6 1 16,-8-1 0-16,-8 5-1 16,-12 0 2-16,-4 7 0 0,-6-1 3 15,-8 3-2-15,0 4 2 16,-8 3-1-16,-5-1 0 15,-7 5 1-15,13-5-1 16,-13 5-1-16,0 0-1 0,0 0 0 16,10-5 0-16,-10 5 0 15,0 0 0-15,0 0 1 16,0 0-1-16,0 0 2 16,0 0-1-16,0 0 0 0,0 0 1 15,0 0 0-15,0 0-2 16,0 0 1-16,0 0-1 15,10-5 0-15,-10 5 0 16,10-2-1-16,-10 2-1 16,15-6 1-16,-6 1-1 0,7 0 1 15,-4 0 0-15,3-1 0 16,0 0-1-16,0-4 1 0,2 3 0 16,-2-1 0-16,-3 1 0 15,-1 2 0-15,-2 0 0 16,-9 5 0-16,11-7 1 15,-11 7-1-15,0 0 0 16,0 0 1-16,0 0 0 0,0 0 0 16,0 0 0-16,0 0 0 15,0 0 0-15,0 0 0 16,0 0-1-16,0 0-2 0,0 0-3 16,0 0-8-16,0 7-16 15,-8 0-47-15,3 6-3 16</inkml:trace>
  <inkml:trace contextRef="#ctx0" brushRef="#br0" timeOffset="96032.76">2143 9731 118 0,'0'0'4'0,"0"0"2"15,5-10 2-15,-5 10 0 16,14-10 3-16,2 2 1 16,3-5 2-16,11 1 2 0,2 2-3 15,11-7-2-15,4 3-2 16,12-10 0-16,9 0-2 15,4-8-1-15,7 1-3 0,8-7 0 16,0-1-2-16,12-9 2 16,5 3-2-16,4-7 1 15,-1-1 0-15,4 2 0 16,-1 0 0-16,-1 3 1 16,6-2 1-16,-12 6 0 0,0 0 0 15,-9 6-1-15,-4 6 1 16,-9 0 0-16,-3 4 0 15,-11 7-1-15,-8 1 1 16,-8 0-1-16,-10 7 2 0,-4 1 1 16,-7 2-1-16,-7 2 0 15,0 4 0-15,-9-2 1 16,1 2-2-16,-5-1 0 16,0 0-1-16,-2 0-1 0,1 0-1 15,1 3 1-15,0-1 1 16,-10 3 1-16,13-8 1 15,-13 8-1-15,0 0 1 0,9-2 1 16,-9 2-1-16,0 0-1 16,0 0-1-16,0 0 0 15,0 0-1-15,0 0 0 16,0 0 0-16,0 0-1 0,0 0 1 16,0 0-1-16,0 0 1 15,0 0-1-15,0 0 0 16,0 0-1-16,0 0 1 15,0 0 0-15,0 0-1 0,0 0 1 16,0 0-1-16,0 0 1 16,0 0-1-16,0 0 1 15,0 0 0-15,0 0-1 16,0 0 0-16,0 0 1 0,0 0-1 16,0 0 1-16,0 0-1 15,0 0-1-15,0 0 1 16,0 0 0-16,0 0 0 15,0 0 0-15,0 0 0 16,0 0 0-16,0 0 0 0,0 0 0 16,0 0 0-16,0 0 0 15,0 0 0-15,0 0 0 16,0 0 0-16,0 0 0 0,0 0 0 16,0 0 0-16,0 0 0 15,0 0-1-15,0 0 1 16,0 0 0-16,0 0-1 15,0 0 1-15,0 0-1 0,0 0 1 16,0 0 0-16,0 0 0 16,0 0 0-16,0 0-1 15,0 0 1-15,0 0 1 0,0 0-1 16,0 0 0-16,0 0 0 16,0 0 0-16,0 0 0 15,0 0 0-15,0 0 0 16,0 0 0-16,0 0 0 15,0 0 0-15,0 0 0 0,0 0 0 16,0 0 0-16,0 0 0 16,0 0-1-16,0 0 1 15,0 0 0-15,0 0-1 16,0 0 1-16,0 0 0 0,0 0 0 16,0 0 0-16,0 0 0 15,0 0 1-15,0 0-1 16,0 0 0-16,0 0 1 15,0 0-1-15,0 0 1 16,0 0-1-16,0 0 0 0,0 0 0 16,0 0 0-16,0 0 0 15,0 0 0-15,0 0 0 0,0 0 1 16,0 0-1-16,0 0 1 16,0 0-1-16,0 0 1 15,0 0 0-15,0 0 0 16,0 0-1-16,0 0 1 0,0 0-1 15,0 0 1-15,0 0-1 16,0 0 1-16,0 0-1 16,0 0 0-16,0 0 0 15,0 0 0-15,0 0 0 16,0 0 0-16,0 0 0 0,0 0 0 16,0 0 0-16,0 0 0 15,0 0-1-15,0 0 1 16,0 0 0-16,0 0 0 15,0 0-1-15,0 0 1 0,0 0 0 16,0 0-1-16,0 0 1 16,0 0 0-16,0 0 0 15,0 0 0-15,0 0 0 0,0 0 0 16,0 0-2-16,0 0-2 16,0 0-6-16,0 0-8 15,0 0-10-15,0 0-45 16,0 0-5-16</inkml:trace>
  <inkml:trace contextRef="#ctx0" brushRef="#br0" timeOffset="97666.41">1350 8172 282 0,'0'0'5'16,"-9"-11"4"-16,9 11 2 15,-16-14 0-15,4 7 3 0,5-1-3 16,-6 1-1-16,13 7-1 16,-12 0-5-16,12 13-2 0,2 10-4 15,13 17 1-15,10 10-2 16,7 17 3-16,13 18 3 16,5 11 2-16,14 12 3 15,1 11 2-15,12 11-1 0,-3 8 0 16,4 4 1-16,-2 4-2 15,-1-2 0-15,-3-1-2 16,-3 3-2-16,-4-7-2 16,-3-3 0-16,-7-4 0 15,-3-8-2-15,-5-8 1 0,-2-7-1 16,-8-10 1-16,-2-15-1 16,-3-7-3-16,-7-15-5 15,-4-15-8-15,-7-15-13 16,-12-7-50-16,1-13-3 0</inkml:trace>
  <inkml:trace contextRef="#ctx0" brushRef="#br0" timeOffset="101035.92">220 8635 242 0,'0'0'3'16,"0"0"3"-16,-12 0 2 15,12 0 3-15,-10 0 0 16,10 0 0-16,0 0 2 16,0 0 1-16,0 0-1 0,14-10-2 15,14 1-1-15,6-6-2 16,17-5 3-16,8-10 0 16,20 1-2-16,8-9 0 15,8-3-1-15,5-2 0 16,6-4 0-16,1 2 0 15,-3 0-2-15,-9 11 0 0,-14-1 0 16,-11 9 1-16,-16 1-1 16,-8 7 1-16,-20 11-1 0,-8-1 0 15,-18 8-1-15,0 0 0 16,-18 12-1-16,-4-2-1 16,-5 5-1-16,-3-1-5 15,0 7-7-15,-2-2-21 0,5 4-52 16,5 0-2-16</inkml:trace>
  <inkml:trace contextRef="#ctx0" brushRef="#br0" timeOffset="101751.11">1122 11289 330 0,'0'0'4'16,"0"0"0"-16,0 0-1 15,0 0 1-15,0 0 1 0,7-6 1 16,8 4 1-16,5-3 2 16,15-5-4-16,10-3 2 15,17-8-1-15,12-7 1 0,9-8-1 16,13-10 1-1,6-5-1-15,10-6 0 0,-1-3 0 16,-2 3 0-16,-2 0 0 16,-10 7-1-16,-10 6 0 0,-12 7-3 15,-15 10-5-15,-18 4-13 16,-24 11-63-16,1 8 0 16</inkml:trace>
  <inkml:trace contextRef="#ctx0" brushRef="#br0" timeOffset="102484.6">2233 8143 289 0,'0'0'7'0,"0"0"1"0,0 0 1 16,-11 0 3-16,11 0 0 15,0 0 0-15,-9 0 0 16,9 0 2-16,0 0-4 0,0 0-3 16,9-3 0-16,3-2-2 15,8-5 1-15,13 0-1 16,7-2 1-16,7-10-2 0,13-3 0 15,4-3-1-15,11-6-2 16,-1-3 1-16,11 2 1 16,-6-5-3-16,3 3 1 15,-8 2 0-15,-3 3 1 0,-9 7-1 16,-13 3 1-16,-4 7 0 16,-17 5-1-16,-3 3 1 15,-13 5 0-15,-3-1 1 16,-9 3-1-16,0 0 0 15,0 0 0-15,0 0 0 0,0 0-2 16,-9 5-3-16,9-5-5 16,-16 3-10-16,16-3-29 15,-7 2-34-15,-3-2-3 0</inkml:trace>
  <inkml:trace contextRef="#ctx0" brushRef="#br0" timeOffset="102816.22">3119 7503 406 0,'0'0'4'15,"0"0"0"-15,0 0 1 16,0 0 0-16,0 0-1 0,0 0 1 16,0 0 0-16,0 0-1 15,13 0-1-15,-1 0-2 16,6 3-1-16,7-1 2 0,-1 1 0 15,8-3 0-15,4 2 0 16,-1-2 0-16,-3 3-1 16,-2-1 1-16,-6 4 0 15,-6 1-1-15,-5 4 0 0,-11 7 1 16,-2 2-1-16,-13 3 1 16,-1 2 0-16,-7 4-1 15,-1 0-2-15,-6 4-3 16,2-1-9-16,-10-5-25 15,-3 8-44 1,2-3-1-16</inkml:trace>
  <inkml:trace contextRef="#ctx0" brushRef="#br0" timeOffset="103199.17">2158 7850 336 0,'0'0'7'0,"0"0"2"16,0 0-1-16,0 0 1 15,-8 10-1-15,1 2 1 0,-6 2-1 16,1 4 1-16,-6 2-7 16,2 5-2-16,-5-2 1 15,1 2 1-15,1-4 1 16,-4 2-2-16,9-8 1 0,-4 3-1 16,6-1-1-16,1-5 0 15,6 0 0-15,5 3-1 16,5-2 1-16,16-1 0 15,8 1 1-15,20-2-6 0,22 3-67 16,21 0-2-16</inkml:trace>
  <inkml:trace contextRef="#ctx0" brushRef="#br0" timeOffset="103966.41">5903 9193 459 0,'0'0'2'0,"0"0"0"16,0 0 0-16,0 12 0 15,0 1 0-15,0 12 1 16,0 1-1-16,0 12 1 16,2 1-2-16,5 6 0 0,0 2-1 15,6-5 1-15,-5-3 0 16,1-7-1-16,2-7 2 15,-4-4 1-15,-5-9-1 16,-2-12 1-16,0 0 0 0,-4 0 0 16,-9-15 0-16,1-5 0 15,-4-4 0-15,-3-8-2 16,1-8 0-16,1 0 0 16,2-5-1-16,5 8 0 0,5-5 0 15,3 4 0-15,2 7 0 16,12 4-1-16,8 2 1 15,5 7-1-15,2 6 0 16,3 5 0-16,-1 4 0 0,-3 3 1 16,1 8-1-16,-9 6 1 15,-9 4-1-15,-6 7 0 16,-3 0 1-16,0 0 0 16,-7 1 0-16,-4 2 0 15,1-4 0-15,1 1-1 0,2-5 1 16,7-3 0-16,0 1 0 15,7-4 0-15,12-4 0 16,11-4-2-16,10-6-6 0,18 0-72 16,9-7-3-16</inkml:trace>
  <inkml:trace contextRef="#ctx0" brushRef="#br0" timeOffset="125401.42">10221 6057 363 0,'0'0'7'0,"0"0"0"16,0 0 1-16,0 0-1 15,0 0-1-15,0 0 1 16,2 10 0-16,1 0 0 0,-1 4-5 16,5 6-1-16,1 7 0 15,2 6 1-15,2 1 0 16,1 5 0-16,4 3-1 15,-4-1 1-15,1 1 0 0,-3-5-1 16,1-5 2-16,0 0-2 16,-4-7 1-16,-3-3 0 15,0-3-1-15,0-2-1 16,-3-9 0-16,-2-8-3 0,2 8-3 16,-2-8-5-16,0 0-12 15,0-12-51-15,-2 2-4 16</inkml:trace>
  <inkml:trace contextRef="#ctx0" brushRef="#br0" timeOffset="126165.73">10211 6084 221 0,'0'0'4'0,"0"0"2"16,0 0 2-16,0 0 3 0,0 0 1 15,-11 0 1-15,11 0 1 16,0 0 0-16,0 0-4 16,0 0 0-16,0 0-2 0,0 0-3 15,16 0-1-15,1-5 0 16,10-2 1-16,8-6 0 15,10 1-1-15,10-11 1 16,14 2 0-16,16-10-2 16,7-3-1-16,12-4 0 0,13-1-1 15,7-3-1-15,15-8 0 16,12 1 0-16,12-6-1 16,8 1 0-16,15-10-1 0,5 1 1 15,11-4-1-15,12 1 1 16,4-4-1-16,5 0 2 15,2-1-1-15,10 2 1 16,-6 4 0-16,4 1 0 16,-1 0 0-16,-9 2 0 0,-7 5 0 15,-7 2 0-15,-18 4 0 16,-9 1 0-16,-21 2 0 16,-14 6 0-16,-20 5 0 15,-21 2 0-15,-16 5-5 0,-20 1-8 16,-23-3-49-16,-13 14-8 15</inkml:trace>
  <inkml:trace contextRef="#ctx0" brushRef="#br0" timeOffset="127049.1">10407 6641 213 0,'0'0'3'16,"0"0"3"-16,5-12 1 0,-5 12 0 15,10-7 2-15,3 2 1 16,1-1 1-16,9 2 1 16,4-1-3-16,8-3 1 15,8 0-2-15,15-4-1 0,13-1 0 16,7-8 0-16,14-2-2 15,13-4-1-15,15-3-1 16,11-4-1-16,10-3 0 16,13-5-1-16,6 2 0 0,16-7 0 15,5 0 0-15,8 0 1 16,6-5-1-16,12-1 1 16,10 2-2-16,-1-2 1 15,3-1 0-15,10-3 0 16,5-3-1-16,-2 3-1 0,5 1 0 15,-2-6 0-15,2 2 1 16,-8 3-3-16,-1-5-1 16,-9 8 1-16,-3-1-1 0,-12 4 0 15,-13 1 1-15,-17 7-1 16,-13 4 1-16,-20 4 3 16,-10 8-1-16,-25 5 1 15,-21 4 0-15,-21 6 1 0,-17 4-2 16,-14 6-14-16,-16 8-41 15,-17-6-11-15</inkml:trace>
  <inkml:trace contextRef="#ctx0" brushRef="#br0" timeOffset="127949.4">15404 4610 123 0,'0'0'4'16,"0"0"0"-16,0 0 5 0,0 0 1 16,10-12 3-16,-10 12 2 15,19-6 2-15,-1 2 1 16,5 1-1-16,12-2-3 15,4-2-2-15,16-6-1 0,14-2-4 16,11-2 0-16,12-2-2 16,12-6-1-16,6 0 2 15,11-7-2-15,11 1 0 16,2-1 1-16,0 0 0 0,13-2-1 16,-3 2 1-16,0 0-1 15,-5-4-1-15,-5 7 0 16,-10 2-1-16,-9 5 0 0,-10-3 0 15,-24 8 0-15,-11 2 1 16,-21 0 0-16,-7 7 2 16,-17 0 0-16,-9 2-1 15,-16 6 1-15,4-10 0 16,-4 10-1-16,-4-7-2 0,4 7 0 16,-18-8-3-16,8 5-1 15,1-3-2-15,-2 5-5 16,4-5-2-16,-3 6-6 15,0-1-10-15,0-2-16 0,3 3-16 16,-4 0-10-16</inkml:trace>
  <inkml:trace contextRef="#ctx0" brushRef="#br0" timeOffset="128199.4">17735 4075 106 0,'0'0'5'0,"0"0"4"15,2 7 2-15,0 10 6 16,3 4 1-16,0 5 4 16,3 7 0-16,2 4 1 0,-1 10-4 15,7-5-3-15,-4 7-4 16,1-4-4-16,-1-5 0 16,0 3-2-16,-1-9-2 0,-2 1 0 15,-4-8 0-15,0 0 0 16,1-7 1-16,-4-3-6 15,-2-5-10-15,0-2-23 16,0 0-31-16,0-10-4 0</inkml:trace>
  <inkml:trace contextRef="#ctx0" brushRef="#br0" timeOffset="128599.95">16631 5041 282 0,'0'0'5'16,"0"0"5"-16,16-10 1 16,0 2 5-16,9-1 3 0,10-4 0 15,18-2 4-15,9-4-1 16,14-1-6-16,7-3-1 16,4 2-5-16,7-2-3 15,-2 0-2-15,-7 6-2 0,-11 5-1 16,-7 0-1-16,-12 5-1 15,-16 4-2-15,-9 3-4 16,-17 0-3-16,-13 0-8 16,-11 11-17-16,-21 2-47 15,0 2-1-15</inkml:trace>
  <inkml:trace contextRef="#ctx0" brushRef="#br0" timeOffset="128882.9">16612 5125 308 0,'0'0'4'0,"5"-5"2"0,7 0 3 16,8-1 2-16,12-5 1 16,8-3 3-16,12-4 1 15,17-5 2-15,11-2-3 16,7-2-4-16,2 0-1 0,8 2-2 15,-5-3-2-15,-5 7-1 16,-12 1-3-16,-15 5 0 16,-14 5-3-16,-20 5 0 15,-17 3-3-15,-16 4-4 0,-21 3-4 16,-11 10-15-16,2 0-51 16,-18 2-3-16</inkml:trace>
  <inkml:trace contextRef="#ctx0" brushRef="#br0" timeOffset="129851.01">10564 5254 228 0,'0'0'7'0,"0"0"8"15,-8-12 1-15,8 12 3 16,-7-13 2-16,7 13 1 0,-11-12-2 16,11 12 2-16,0 0-7 15,-9 2-8-15,9 15-2 16,0 13-3-16,7 10 0 15,6 13-1-15,4 8 1 16,6 8 0-16,2 8 1 0,4-1 1 16,1 2-1-16,0-4 1 15,0-2-2-15,-4-4-1 0,2-5 0 16,-8-8-1-16,0-3-2 16,-8-10-3-16,4-3-1 15,-9-9 0-15,0-5-1 16,-4-8 0-16,-1-5 0 15,-2-12 1-15,0 13 1 0,0-13 2 16,-7 0-1-16,7 0-2 16,-12-7-7-16,1-3-36 15,11 10-20-15</inkml:trace>
  <inkml:trace contextRef="#ctx0" brushRef="#br0" timeOffset="130565.57">10889 6607 380 0,'0'0'7'0,"0"0"0"0,0 0 0 16,0 0-1-16,0 0 0 15,0 7 0-15,3 2 0 16,-2 9 1-16,7 7-7 0,0 5-1 16,2 9 1-16,5 4 0 15,0 8 0-15,2 4 1 16,3 4-1-16,-3 4 0 0,1-2 1 16,0 4 0-16,1 0-1 15,-4-4-1-15,0-2-3 16,0-7-2-16,-3-4-3 15,-2-7-6-15,-2-6-8 0,-1-10-7 16,-4-8-8-16,-1-3 0 16,-2-14 6-16,0 8 13 15,0-8 12-15,0 0 14 16,-10-4 8-16,10 4 13 16,0 0 8-16,-13-11 1 0,13 11-7 15,0 0-9-15,0 0-9 16,0 0-5-16,0 0-4 15,3 7-10-15,-3-7-34 0,8 18-32 16,-1-7-3-16</inkml:trace>
  <inkml:trace contextRef="#ctx0" brushRef="#br0" timeOffset="132233.32">9816 5665 225 0,'0'0'3'0,"0"0"0"16,0 0 0-16,0 0 1 15,0 0-2-15,0 0 2 0,0 0 1 16,0 5-1-16,0-5 0 16,7 10-1-16,-7-10 1 15,20 12 0-15,-3-4 0 0,5-3 1 16,9 1-2-16,-1-2 0 16,9 1-1-16,9-3 0 15,-2-2 1-15,9 0-1 16,0 0 1-16,5 0-1 0,0-5 0 15,4-1 1-15,-2 0-1 16,-1-4-1-16,12 0 0 16,-6 0 0-16,3-2 0 15,2-3 0-15,-5-2 0 16,2-1-1-16,-7 1 1 0,4-3 0 16,-10-2 0-16,-6 2 0 15,0-3 0-15,-13-2 1 16,-2 3 5-16,-10-6 0 15,-2 7 1-15,-11-2 1 16,-8-2 1-16,-1 4 1 0,-3-2 0 16,-5 1-1-16,-5 2-3 15,0-2 0-15,-2-1-2 0,0 4-1 16,1-3 0-16,-3 2-1 16,1 0 0-16,1 5 0 15,0 0-1-15,-4 3 0 16,-2 2-1-16,2 2 0 0,-5 1 0 15,2 3 0-15,-6 1-1 16,2 0 0-16,-2 3 0 16,4 0 0-16,0 0 1 15,1 0-1-15,3 0 1 16,2 0 1-16,3 0-1 16,5-2 0-16,7 2 1 0,-13 0 0 15,13 0-1-15,0 0 1 16,0 0-1-16,0 0 0 15,0 0-1-15,0 0 0 0,0 0 0 16,9 0-1-16,-9 0-1 16,11 2-3-16,-11-2-5 15,10 7-12-15,-10-7-54 16,0 0-3-16</inkml:trace>
  <inkml:trace contextRef="#ctx0" brushRef="#br0" timeOffset="132882.92">10876 5088 293 0,'0'0'9'16,"0"0"2"-16,-2-10 5 0,2 10-1 16,-5-11 3-16,5 11 1 15,-5-6 0-15,5 6-1 16,0 0-8-16,0 0-4 15,-9 6-2-15,5 8-2 0,4 3-2 16,0 2 0-16,0 2 0 16,0 1 0-16,0-3 1 15,0 1 0-15,0-5 0 16,4-2-1-16,-2-4 2 16,-2-9 0-16,0 11 0 15,0-11 1-15,3-5-1 0,-3-5 0 16,0-5 0-16,0-3 1 15,-3-6-2-15,1-1 0 16,-2-2 0-16,0-1 0 0,1 0 1 16,-2 7-1-16,5-2 1 15,-2 6 0-15,-3 2 0 16,5 5-1-16,0 10 0 16,-2-9 0-16,2 9 0 0,0 0-1 15,0 0-1-15,7 2 1 16,0 3-1-16,6 0 1 15,4 2 1-15,2-1 0 16,5 1-1-16,2-5 2 0,4 1-1 16,0-1 1-16,2-2-1 15,4 0-3-15,-6 0-5 16,-4 0-9-16,-6 3-64 16,1 1-1-16</inkml:trace>
  <inkml:trace contextRef="#ctx0" brushRef="#br0" timeOffset="133699.98">9841 5556 308 0,'0'0'5'0,"0"0"3"15,0 0 1-15,-6-8 1 16,6 8 0-16,0 0 1 0,-14-1 1 16,14 1 0-16,-18 0-5 15,11 1-3-15,-3 7-2 16,-1 2 0-16,-1 0-1 16,0 5-1-16,5 0 0 15,-3 0 0-15,5 2 0 0,2 0 0 16,3 1 1-16,0-1 0 15,8-2 2-15,2-3 0 16,5 3 1-16,1-5 0 16,7-3 1-16,0 1-1 0,2-6 1 15,-3-2-1-15,-2 0 1 16,0 0 0-16,-3 0 1 16,-4-2 0-16,-13 2 0 0,12-4 0 15,-12 4 0-15,0 0-1 16,-7-8 0-16,-3 8-2 15,2 2-6-15,-7 0-16 16,3 3-60-16,12-5-3 16</inkml:trace>
  <inkml:trace contextRef="#ctx0" brushRef="#br1" timeOffset="138565.62">8216 2142 251 0,'0'0'1'0,"0"0"0"16,0-10 1-16,9 8 0 15,7-3 3-15,9 0-2 0,4-2 2 16,16-1-1-16,12-2 2 15,15 3-2-15,8-4 0 16,17 0 0-16,11-2-3 16,22 1 3-16,4-3-3 0,25 0 1 15,11 0 0-15,10 1-1 16,22-6 1-16,3 7 0 16,8 6-1-16,17 3 1 0,9 0 0 15,7 4-1-15,7 5 0 16,13 8 1-16,0 6-1 15,50 4-1-15,-23-3 1 16,35 12-1-16,-25-1 1 16,38 12 1-16,-31 2 1 0,-4 9 0 15,4 9 0-15,-40 6-1 16,36 7-1-16,-37 6-1 16,32 10-3-16,-39 5-1 15,35 4-3-15,-6 10 1 0,1 0 0 16,-6 14-1-16,-5 6 2 15,-8 5-1-15,-14 5 3 16,-8 11 1-16,-10-1-1 16,-10 5 1-16,-15 4-2 0,-14 3 3 15,-19 4 0-15,-7 4-1 16,-2 0 1-16,-22 0 1 16,-8-1 2-16,-10 3 0 0,-12-3-1 15,-10-1 3-15,-3-4 0 16,-19 1 0-16,-10-3 1 15,-9-3 0-15,-11-2-1 16,-13-9-1-16,0-4 2 16,-17-13-1-16,-2-3-1 0,-6-15 2 15,-5-2 0-15,-4-18 3 16,-6-11-1-16,-7-9 2 16,0-6-1-16,-5-11 3 15,-3-13-2-15,-6-6 0 0,-2-6-2 16,7-7-5-16,-3-11-10 15,1-4-35-15,6 3-28 16,5-13-5-16</inkml:trace>
  <inkml:trace contextRef="#ctx0" brushRef="#br1" timeOffset="139915.75">4660 5130 231 0,'0'0'4'0,"17"-5"2"0,-2 0 2 15,7 0 0-15,11-1 2 16,10-2 2-16,3-2-1 16,19-3 1-16,3 2-3 15,8 3-3-15,7-3 0 0,11 1-1 16,5 0-3-16,10 0 0 16,15 1 0-16,4 1-1 15,5 4 0-15,17-2 0 0,9 6 0 16,4 0 0-16,11 0 0 15,6 0 0-15,1 3-1 16,13 4 1-16,4 3 0 16,4 5-1-16,2 5 1 0,8 0-1 15,5 6 1-15,7 7-1 16,2-1 1-16,8 8 0 16,4-1-1-16,3 11 2 15,0 2 1-15,10 5-1 16,0 2 1-16,-3 4 0 0,6 4 0 15,-1 4 0-15,1 3 1 16,1 6-3-16,4 3 0 16,-6 10 0-16,-7 1 0 15,0 8 0-15,0 2-1 0,-7 7 0 16,-6 10-1-16,-4 1 1 16,-3 2 0-16,-5 7-1 15,-2 3 0-15,-6 5 0 0,-1 4 0 16,-8 1 1-16,-1 5 1 15,-8 4 0-15,-7 2 1 16,-1 5-1-16,-8 6 0 16,-11 0-1-16,-9-1-1 0,-12 10-1 15,-16-11-1-15,-3 3-2 16,-12-11 1-16,-18-3 0 16,-8-6 1-16,-12-16 2 15,-6-5 2-15,-15-14 2 0,-2-12 2 16,-16-17 4-16,-4-6 1 15,-5-15 3-15,-8-12 1 16,-1-11 0-16,-7-6-1 16,-4-12 0-16,0-3-2 15,-5-8-2-15,-5-10-1 0,7 12-2 16,-7-12-2-16,0 0 0 16,0 0-2-16,0 0-3 15,0 0-5-15,0 0-15 16,0 0-58-16,3-5-4 0</inkml:trace>
  <inkml:trace contextRef="#ctx0" brushRef="#br1" timeOffset="144099.34">20254 7127 227 0,'0'0'4'0,"0"0"3"16,10 5 0-16,-1 7 1 15,5-2-1-15,2 8 2 0,5 9 0 16,3 5-1-16,2 8-4 16,-2 6-1-16,3 11-1 15,1 5-2-15,0 8 1 16,1 9-1-16,-4 10 1 0,5 11 0 15,-5 4 0-15,5 12 0 16,-10 3 0-16,6 17-2 16,-1 10-1-16,0 13-1 15,0 5 0-15,-5 9-2 16,2 5-1-16,-6 10-3 0,5 11 2 16,-11 3 1-16,1 7 2 15,-11 0 0-15,-3 5 2 16,-12 4 4-16,-13 11 3 15,-4-2 3-15,-15 8 0 16,-7-1 2-16,-6 3 3 0,-12 1 1 16,-8 1 3-16,-2-8-3 15,-2 2-2-15,-8-10 2 16,5-4 1-16,-3-11-1 0,3-13-3 16,13-4-3-16,-3-11-3 15,7-11 0-15,8-16-2 16,12-13-1-16,1-14-1 0,10-14-1 15,2-10-2-15,8-19-2 16,5-9-3-16,6-14-8 16,-2-10-14-16,3-16-43 15,10-2-6-15</inkml:trace>
  <inkml:trace contextRef="#ctx0" brushRef="#br1" timeOffset="145332.59">15859 8849 171 0,'0'0'6'15,"0"0"3"-15,2 9 3 16,0 1 4-16,1 0 2 15,2 8 1-15,3 2 1 0,-3 7-1 16,4 0-3-16,-2 13-5 16,6 4-2-16,-3 3-4 15,3 9-1-15,-1 5-1 16,0 8-1-16,1 6 1 0,-1 6-1 16,4 6 0-16,-7 9 1 15,3 10-2-15,1 4 0 16,-6 13 1-16,1 9-1 15,0 2-1-15,-6 11-1 16,-2 4 1-16,0 10 0 0,-8 4 1 16,-2 6 0-16,-7 9-1 15,-3 6 0-15,-5 9 0 16,-7 8 0-16,-7 2 1 0,-14 0-1 16,-2 10-1-16,-4 5 1 15,-11 2 0-15,-1-2 0 16,-7 3 2-16,-3-8 0 0,1 5 0 15,-3-1 1-15,-2-6-2 16,4-2 3-16,-3-11-2 16,-1-8-1-16,4-6 1 15,-2-4-1-15,-2-13-1 16,7-14 1-16,2-12-1 0,2-17 1 16,6-12-1-16,5-5 1 15,6-23-1-15,2-12-1 16,10-11-2-16,3-11-2 15,4-11-6-15,9-7-10 0,-1-14-15 16,5-4-23-16,2-14-14 16</inkml:trace>
  <inkml:trace contextRef="#ctx0" brushRef="#br1" timeOffset="147384.51">16801 10444 324 0,'0'0'2'0,"0"0"0"16,0 0 2-16,0 0 1 16,2 10 2-16,3-1-1 0,3 9 1 15,11 0 1-15,3 4-1 16,11 7 0-16,11-1-2 15,11 1-1-15,9 1-1 16,13 0-1-16,13-3 1 0,9-2-1 16,18-6 0-16,5-6 2 15,4-8-1-15,13 0 1 16,3-5-1-16,7-10 1 0,5-3 0 16,-2-6-1-16,2-6 0 15,-5-5-1-15,3-2-1 16,-8-7 0-16,0-4 0 15,-2-6-1-15,-6-3 1 16,-1-5 0-16,-6-5 0 0,-5-3 1 16,-2-4-2-16,-7-3 1 15,-9-7 1-15,-7-3 0 16,-5 1 0-16,-6-8-1 16,-8-1 1-16,-4-1 0 0,-6 1 0 15,-5-1 0-15,-5 4 1 16,-9 5 1-16,-6 8 1 15,-10 4 1-15,-11 3 1 0,-9 10 1 16,-10 6 0-16,-7 7-1 16,-13 3-1-16,-10 7-3 15,-5 6-3-15,-4 8 0 16,-6 1-9-16,6 5-73 0,-2 3-3 16</inkml:trace>
  <inkml:trace contextRef="#ctx0" brushRef="#br1" timeOffset="148132.66">4399 4607 197 0,'3'-12'6'0,"19"-7"2"15,15-15 3-15,16-15 5 16,18-12 0-16,21-21 3 16,30-20 3-16,23-14-1 15,18-6-4-15,12-6-2 0,8-6-4 16,21-2-2-16,5 4-2 15,7 9-3-15,0 4 1 16,9 9-2-16,10 2 1 16,6 11-1-16,5 7 0 0,2 14 0 15,4 7 0-15,3 16-2 16,-1 9-4-16,-9 19-11 16,-14 20-57-16,-5 5-2 15</inkml:trace>
  <inkml:trace contextRef="#ctx0" brushRef="#br1" timeOffset="149632.76">4689 5138 177 0,'0'0'3'0,"11"-3"2"0,1 3 0 15,3 0 5-15,9 0 0 16,6 10 0-16,11 0 1 16,8 10 1-16,3 4-3 0,15 11-3 15,8 7 2-15,7 10-3 16,5 10 1-16,10 9-1 16,-3 9-1-16,11 14 0 15,4 3 1-15,-2 14-1 16,-3 9-3-16,8 11 0 0,-10 3-2 15,10 19 1-15,2 8-2 16,0 10 1-16,-6 20 0 16,5 2 1-16,4 2-1 15,-13 16 3-15,6 13-1 0,-18 1 0 16,-5 12 2-16,-15 6-2 16,-8 10 1-16,-11 7-1 15,-14 13 1-15,-4-1-2 16,-13 10 0-16,-1-4-1 0,-12 6 1 15,-4-3 1-15,-5-12 3 16,-7 6 2-16,-11-8 1 16,-4 2 0-16,-7-14 1 15,-10-5-3-15,-2-11-9 0,-6-22-32 16,4-1-30-16,-4-33-8 16</inkml:trace>
  <inkml:trace contextRef="#ctx0" brushRef="#br1" timeOffset="153316.95">7465 12784 277 0,'0'0'1'15,"18"-4"1"-15,2 2 1 0,14 2 0 16,21 2 1-16,17 9 2 16,18 3 0-16,20 10 0 15,33 11-1-15,7 4-1 16,21 11 1-16,15 3-2 16,15 7 0-16,15 8-1 15,16 4-1-15,8 7 1 0,9 5-1 16,14 8 2-16,8 7-1 15,5 15 1-15,7 9-1 16,5 12 1-16,3 5 0 16,-1 15-1-16,4 5-2 0,-11 5-2 15,-7-1 0-15,-10 6 1 16,-8 1-1-16,-17-10 1 16,-15-6 2-16,-22-5 4 0,-27-17 5 15,-18-8 5-15,-23-4 0 16,-28-18-2-16,-25-9 0 15,-28-12-2-15,-23-9-9 16,-9-22-53-16,-16 3-24 16</inkml:trace>
  <inkml:trace contextRef="#ctx0" brushRef="#br2" timeOffset="157532.5">3947 4920 209 0,'0'0'4'0,"0"0"5"15,0-13 2-15,0 13 2 16,0-12 1-16,0 12 0 15,-5-10-1-15,-7 10 1 16,-13 1-6-16,-3 16-2 16,-14 4-4-16,-10 12-1 0,-8 7-2 15,-20 9 1-15,-4 0 0 16,-20 11 0-16,-3-1 0 16,-12 8 1-16,-13 5 3 0,-17 7-1 15,-7 3 1-15,-14 7 0 16,-9 3-1-16,-12 7 1 15,-7 7 2-15,-4-3-3 16,-4 0-1-16,5 0 0 0,0-5-1 16,9-4 1-16,10 0-1 15,14-10 1-15,14-7-1 16,12-8-2-16,20-6-2 16,18-15-9-16,15-2-19 0,22-19-32 15,21-2-10-15</inkml:trace>
  <inkml:trace contextRef="#ctx0" brushRef="#br2" timeOffset="159433.18">3 6984 256 0,'0'0'2'16,"0"0"0"-16,0 0 0 15,0 0-1-15,8 0 0 16,-8 0 0-16,8 0 0 0,-8 0 0 16,14 0-2-16,-7 4 0 15,9-1 0-15,2 2 0 16,-1 2 0-16,3 0-2 16,-1 0 2-16,4-2-3 0,-3 3 0 15,7-3 0-15,-7 2 1 16,5 1 0-16,2-3 1 15,3 0-1-15,2 2 2 16,5 1 1-16,6-1 1 16,-1 0 0-16,13 3 1 0,-1 2-1 15,11 1 1-15,7 2-1 16,10 2 1-16,4 4 1 16,15 3 0-16,12 6-1 0,4 2 0 15,15 5 0-15,10 3-1 16,4 9 1-16,13-2-2 15,7 10 0-15,11 3-1 16,7-3 0-16,14 10 0 0,11 3 1 16,7 1 0-16,3 4 0 15,20-1 2-15,4 2-1 16,13 3 3-16,1 3-1 0,53 5-1 16,-37 0 0-16,11 4-1 15,3 1 0-15,5 7 0 16,-2 0 0-16,11 5 0 15,0 8-1-15,-37-3 2 16,40-2 0-16,3 9 0 16,12-5-1-16,0 6 0 0,-2 6-1 15,4-1 1-15,-3-3-2 16,0 10 1-16,-5 5-1 16,-5-1-1-16,0 6 0 0,-13 2-4 15,-1 3 1-15,-16 2-3 16,-7 3-2-16,-12-1-17 15,-10 4-19-15,-21-4-15 16</inkml:trace>
  <inkml:trace contextRef="#ctx0" brushRef="#br2" timeOffset="160833.1">74 7320 130 0,'0'20'6'15,"2"29"4"-15,10 23 3 16,0 39 9-16,11 33 4 16,2 84 1-16,9-11-1 0,12 47 2 15,10 6-6 1,4 17-2-16,2 10-5 0,13 11-7 15,4 6-2-15,1-2-3 16,7 10 0-16,-8 15-5 0,-4-2-6 16,-8 4-12-16,-7-4-8 15,-8-4-5-15,-15-13-1 16,-7-48 1-16,-16 17 7 16,-1-33 15-16,-8-23 7 15,-5-32 18-15,-5-18 10 0,-3-43 4 16,1-19 0-16,-3-32-1 15,3-15-8-15,-1-20-12 16,3-13-12-16,3-14-21 16,2-2-32-16,0-23-10 0</inkml:trace>
  <inkml:trace contextRef="#ctx0" brushRef="#br2" timeOffset="161415.74">1003 14023 329 0,'0'0'1'0,"0"0"-1"16,0 0 0-16,0 0-2 0,0 0-4 15,0 0-4-15,0 0-1 16,0 0-1-16,0 0 1 16,0 0-2-16,2 5 1 0,10-2 2 15,4 2 5-15,5 0 3 16,9 2 6-16,8 0-1 16,16 9 3-16,14 9 1 15,18-6 2-15,11 11-1 0,20-1 3 16,18 11-2-16,13 2 0 15,18 5-1-15,21 0-1 16,9 0 0-16,25 3-2 16,13 0-1-16,19 1-1 15,11-1 0-15,17-1 0 0,12 6 2 16,3 2 1-16,12 7 0 16,7-1 0-16,6 6 1 15,42 5-1-15,-31 5 2 16,1 6-1-16,8 1-4 0,-1 3 0 15,0 5-1-15,3 2 1 16,-2-3-1-16,-45 6 1 16,27 3 0-16,-5-6 0 15,-8 1 0-15,-16-5 0 0,-11-3-2 16,-20-7-1-16,-10-6-3 16,-24-6-5-16,-17-8-4 15,-14-8-11-15,-20-5-35 0,-16-14-19 16</inkml:trace>
  <inkml:trace contextRef="#ctx0" brushRef="#br2" timeOffset="161883.2">11485 11866 311 0,'-2'-18'5'0,"-3"-14"2"16,3-12 0-16,-1-13 0 15,3-8 1-15,0-7 0 0,0-7 1 16,5-2 1-16,2 13-4 16,5 16-4-16,-1 16-2 15,-4 13 0-15,5 23 1 16,-1 32 1-16,-1 36-1 15,2 52 0-15,-2 35-3 16,7 47-6-16,-2 29-1 0,2 49-2 16,1 14-4-16,-8 31-4 15,3 7-1-15,-11-8-1 16,-2 6-4-16,-11-21-14 0,-1 11-16 16,-15-33-11-16</inkml:trace>
  <inkml:trace contextRef="#ctx0" brushRef="#br2" timeOffset="162049.4">11202 16362 465 0,'0'0'3'15,"0"-10"1"-15,0 10 1 16,3-15 2-16,-3 15 0 16,5-13-1-16,-5 13 0 0,0 0-3 15,15 6-13-15,-13 9-71 16,3-1-4-16</inkml:trace>
  <inkml:trace contextRef="#ctx0" brushRef="#br2" timeOffset="163915.79">11347 16583 124 0,'0'0'-3'0,"0"0"-3"16,-11-3 1-16,11 3-1 0,0 0 2 15,0 0 2-15,0 0 5 16,5 0 6-16,15 0 9 16,8 5 5-16,18-3 5 15,20-2-1-15,20 0 1 0,29-10 0 16,31-5-5-16,29-10-3 15,23-1-6-15,30-6-3 16,11-9-3-16,17 0-1 16,7-1-2-16,-5-1-1 0,-12 2-1 15,-12 6 0-15,-15-3 0 16,-26 7-1-16,-23 3-1 16,-34 6-1-16,-21 2-1 15,-33 7-2-15,-17 2-20 0,-36-6-45 16,-9 6-5-16</inkml:trace>
  <inkml:trace contextRef="#ctx0" brushRef="#br2" timeOffset="164586.51">11508 11537 234 0,'0'0'1'16,"10"-16"-1"-16,5 7 1 15,9-4 1-15,12-10-2 16,15-2 1-16,14-4 0 0,24-11 0 15,21-2 0-15,24-7-1 16,6-5 1-16,35-11 0 16,15-4 0-16,26-8-1 15,17-2 1-15,15-6 2 0,12-3-2 16,52-2 0-16,-17-7-1 16,-3 6 1-16,5-1 1 15,-3 0-1-15,2 6 1 16,-18 4 0-16,-2 7 1 0,-68 9 1 15,14 14 1-15,-31 7-1 16,-27 11 0-16,-35 13-25 16,-24 14-36-16,-41 5-3 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03:20.03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</inkml:definitions>
  <inkml:trace contextRef="#ctx0" brushRef="#br0">2997 8420 277 0,'0'0'8'0,"0"0"4"15,0 0 3-15,0 0 3 0,-2-10 3 16,2 10 2-16,0 0 1 16,0 0 0-16,0 0-7 15,0 0-4-15,-10-5-5 16,10 5-2-16,-2 10-2 16,2 5-2-16,0 2-3 0,0 8 1 15,0 2-1-15,0 12 0 16,5 1 1-16,-1 6 0 15,1 2-1-15,1 5 1 0,1 1 1 16,0 0-1-16,1 4 1 16,0 4-1-16,-1-1 1 15,0 1-1-15,-2-2 1 16,2 3-1-16,-1-5 0 0,-1 4 0 16,0-2 0-16,-3-3 0 15,1 0 0-15,-2-3 0 16,-1 3 1-16,0-5-1 15,0 3 0-15,0-6 0 0,0 1 0 16,0-3 0-16,-1 0 0 16,1 0 0-16,0-5-1 15,0 2 1-15,0 1-1 16,0-3 1-16,0-3 0 16,0 2 0-16,0-5-1 0,0 5 2 15,0-2 0-15,0-2 0 16,0 0 0-16,0 1-1 15,0-4 1-15,1 6 0 0,-1 0-1 16,3-6 0-16,-3 5 0 16,0-1-1-16,0 1 1 15,3 2 0-15,-3-7 0 16,2 2 0-16,4 0 0 0,-4 1 0 16,1-3 0-16,-1-1 2 15,3 1 0-15,-3-1 0 16,3-1 0-16,-5 0 0 15,5 0 0-15,-3-2 1 0,-2-1-1 16,0 1 0-16,4-3-1 16,-4 0 0-16,0-2 0 15,0-2 0-15,0-3 0 16,0-2 0-16,0-4-1 0,0-3 0 16,0-11-1-16,0 11-2 15,0-11-4-15,0 0-7 16,-6-18-23-16,6 0-47 15,0-13-1-15</inkml:trace>
  <inkml:trace contextRef="#ctx0" brushRef="#br0" timeOffset="1798.8">3029 8407 247 0,'0'0'3'16,"0"0"0"-16,0 0 3 15,0 0 2-15,0-10 4 16,0 10 1-16,14-2 2 16,-5 2 0-16,9 0-1 0,1 0-1 15,6 0-2-15,0 2-2 16,12 1-3-16,0 0-2 15,6-3 0-15,2 0-1 16,5 0-1-16,2 0 0 0,4 0 0 16,4-3 0-16,-3-2-1 15,5 0 1-15,5 3-1 16,1-4 0-16,-1 2 0 16,7 1-1-16,-3-2 1 0,5 3-1 15,-2 0 0-15,4-4 1 16,-4 6-1-16,6-4 1 15,0 4 0-15,-4 0-1 0,2 0 2 16,-2 0-2-16,-2-3 1 16,-3 3 1-16,-2 0-1 15,-4 0 0-15,-3 0 0 16,0 0 0-16,-5-3-1 16,0 3 1-16,-2-4-1 0,-6 1 0 15,1 1 1-15,-3-3-1 16,-4 0 0-16,-1 0 0 15,-3 0 0-15,-4 0 0 16,1 2 1-16,-4-2-1 16,-2 5 0-16,0-2 0 0,-6-1-1 15,1 1 1-15,-7 2 1 16,-2-2-1-16,0 2 1 0,-7 0-1 16,1 0 0-16,-10 0 0 15,11-2 0-15,-11 2 0 16,0 0 0-16,0 0 0 15,9-4 0-15,-9 4 0 0,0 0 0 16,0 0 0-16,10-5 1 16,-10 5 0-16,0 0 0 15,0 0 1-15,0 0-1 16,0 0 1-16,6-7 0 0,-6 7-1 16,0 0 1-16,0 0 0 15,0 0 0-15,0 0 2 16,-3-9-2-16,3 9 1 0,0 0 0 15,0 0 1-15,0 0-2 16,0 0-1-16,0 0 0 16,0 0-1-16,-8 9 0 15,8 1-1-15,0 5 1 16,0 5 0-16,0 4 1 16,0 6 0-16,0 5-2 0,2 4 1 15,4 4 1-15,-3 7-1 16,1 2 1-16,-1 4 0 15,2 4 0-15,-3-1 0 0,0 5 2 16,-2 1-1-16,3 4 0 16,-3-4 0-16,2 2-1 15,-2-3 0-15,3-2 0 16,-3 0 0-16,0-5 0 0,2-5 1 16,1 3 1-16,-3-4 0 15,0-4 1-15,0 0-1 16,3 1 1-16,-3-7 1 15,0 4-2-15,0-2 0 0,0-3-1 16,0-1 0-16,2 3 0 16,1-8 0-16,-1 4-2 15,1 1 0-15,1-2 0 16,-1 3 0-16,-1-3 0 0,3 2 0 16,-2 2 0-16,1-2 0 15,0 8 0-15,0-5 0 16,-1 2 0-16,-1 1 0 15,-2-3 0-15,5 3 0 0,-5-3 0 16,2 3 0-16,1-3 0 16,-1 5 0-16,2-3 0 15,-2-1 0-15,0 4 0 16,-2-5 0-16,3 2 0 0,2-4 0 16,-3 3 0-16,3-4 0 15,-3-1 0-15,1 4 0 16,-1-5 0-16,1 2 0 15,0 3 0-15,-1-2 0 16,1 2 0-16,-1-2 0 0,-2-4 0 16,2 2 0-16,1 0 0 15,1-7 0-15,-1 1 0 0,-1-5 0 16,1 1 0-16,0-3 0 16,0-4 0-16,-3 0 0 15,2-4 0-15,1 1 0 16,-3-6 0-16,2-1 0 15,-2-11 0-15,5 17 0 0,-5-17 0 16,0 0 0-16,0 7 0 16,0-7 0-16,7 0-85 15,-7-3-5-15</inkml:trace>
  <inkml:trace contextRef="#ctx0" brushRef="#br0" timeOffset="3264.12">3155 11262 315 0,'0'0'6'0,"0"0"0"15,0 0 3-15,0 0 2 16,0 0 2-16,0 0 3 16,0 0 0-16,0 0-1 0,0 4-3 15,-4 8-3-15,2 6-1 16,2 7-3-16,0 7-1 15,2 8-1-15,7 1-1 0,0 12-2 16,1-1 1-16,5 5 0 16,-3-3-1-16,1-3 1 15,4 2-1-15,-4-4 1 16,-3-1-1-16,2-3 1 0,-4-6 0 16,-3 2-1-16,-3-3 0 15,1 0-1-15,-3-6 0 16,0 0-2-16,0-1 0 15,-3-6-2-15,1 6 0 16,-1-4-1-16,1-2 1 0,-2-3 0 16,0 0 0-16,1 1 1 15,-2-4 1-15,3-1 2 16,0-4 0-16,-1-1 0 16,3-1 1-16,0-4 0 0,0-8-1 15,-2 12 1-15,2-12 0 16,0 10 0-16,0-10 0 15,0 0 0-15,0 11 0 0,0-11 0 16,0 0 0-16,0 0 0 16,0 0 0-16,0 0 0 15,0 0 1-15,9 0-1 16,-9 0 1-16,0 0 0 0,16-6-1 16,-9 1 1-16,3-1 0 15,3 2-1-15,0 0 1 16,6-4-1-16,3 3 1 15,5 0 0-15,1 0 0 0,4 3 1 16,7-1 0-16,2 3 1 16,5 0-1-16,2 0 1 15,7 0-1-15,1 0 1 16,4 3-1-16,4-1 0 0,2 3 0 16,3 0-1-16,5 0 0 15,2 0 1-15,2 0-1 16,5-3 0-16,4 2 1 15,-3 0-1-15,9-2 1 0,1-2 0 16,3 0 0-16,-3 0 1 16,0-6 0-16,1 2 0 15,-1 0 0-15,0-4-1 16,-4 0 1-16,-3 1-1 0,-6 2 0 16,-1-3-1-16,-3 3 0 15,-7 1 0-15,-5-3 0 16,-3 4-1-16,-7 0 1 15,-9 0-1-15,0 2 0 0,-9 1 0 16,-6 0 1-16,-3 0-1 16,-8 0 0-16,-2 0 1 15,-9-3 0-15,-9 3 1 16,13 0 0-16,-13 0 0 16,0 0 0-16,0 0 0 0,0 0-1 15,0 0 0-15,0 0-2 16,0-10-2-16,0 10-3 15,0 0-8-15,0-12-16 0,0 12-52 16,0-13-1-16</inkml:trace>
  <inkml:trace contextRef="#ctx0" brushRef="#br0" timeOffset="3566.19">6091 11739 396 0,'0'0'7'0,"0"0"0"16,0 0-1-16,0 0 1 0,0 0-1 15,-9 8 1-15,9 9 0 16,-4 8 2-16,4 14-6 15,0 4-1-15,4 11 1 16,-2 4 1-16,0-2-1 16,1 6 1-16,2-2-1 0,-3-9-3 15,0-4-4-15,-2-7-12 16,5-5-63-16,-2-10-1 16</inkml:trace>
  <inkml:trace contextRef="#ctx0" brushRef="#br0" timeOffset="4964.97">3900 5453 221 0,'0'0'6'16,"0"0"1"-16,-2 7 3 16,2 3 2-16,0 2 1 15,0 5 2-15,0 3 0 0,2 8 0 16,0-2-3-16,3 10-2 15,2-3-1-15,-2 10-1 16,1 0-1-16,-1 3 1 0,0 6-2 16,-1 3-2-16,1 4 2 15,0 1-3-15,-3 1-1 16,6-1 0-16,-3 3-1 16,3-5-1-16,-4 2 1 15,5-6 0-15,0-1 0 0,1-3 0 16,-1-4 0-16,-3 2 0 15,4-4 0-15,-3-2 0 16,-2 3 0-16,3-4-1 16,-5-1 0-16,-1-1 0 0,0 4 0 15,1-6-1-15,-1 1 1 16,-2-4-1-16,0 1 1 16,0-4-1-16,0 0 1 0,0-5-1 15,0 2 1-15,-2-1 0 16,2-2-1-16,0 2 2 15,0 0-1-15,2 1 0 16,-2-2 1-16,3 4-1 0,-3 3 0 16,0-3 1-16,2 7-1 15,-2-7 0-15,0 4 0 16,0-2-1-16,2-1 1 16,-2 2 0-16,3-2 0 0,2 0 0 15,-2-1 0-15,-1 0 0 16,1 2 0-16,2 0 0 15,-5 1 1-15,0 1-1 16,0 1 1-16,0 2 0 16,0 0 0-16,0-2 0 0,0 2 1 15,0-2 0-15,0 0 0 16,0-3 0-16,0-3 1 16,0-1-1-16,0-2 1 0,2 2-1 15,-2-3-1 1,0 0 1-16,0-3-1 0,0 1 1 15,0-4-1-15,0 4 0 16,0-7 0-16,0 2 1 16,0-3-1-16,-2 0 1 0,2-5-1 15,0 1-2-15,0-11-2 16,-3 17-8-16,3-17-16 16,-10 0-48-16,10 0-3 0</inkml:trace>
  <inkml:trace contextRef="#ctx0" brushRef="#br0" timeOffset="6214.37">4682 5363 245 0,'0'0'11'0,"0"22"3"16,0-4 6-16,0 2 1 16,0 7 1-16,5 7 0 0,-3 6 2 15,4 4 1-15,1-1-11 16,-2 1-4-16,0 6-4 15,2-1-2-15,-1 1-1 16,-2 2-1-16,2 2-1 0,-2 1 0 16,4 2 0-16,-6 0 1 15,0 0-2-15,2 4 1 16,1-1 0-16,-5 2 1 16,0-2-1-16,0-1 0 15,2-2-1-15,-2 1 1 0,3-7-1 16,-3 1 0-16,0-2-1 15,0-1 1-15,2-1 0 16,0-4 0-16,-2 3-1 16,0-3 1-16,0 2 0 0,0-2 0 15,0 0 0-15,0 1 0 16,0-3 1-16,-2 2 0 16,0-1 0-16,2-1 0 0,0 0 1 15,0-3 0-15,-3-1 0 16,3 2 1-16,0-4-1 15,0-1 0-15,0 0 0 16,0 2 0-16,0-5 0 0,3 0 0 16,-3 0 0-16,2 1 0 15,0-5-1-15,1-1 1 16,-1-1-1-16,1-1 1 16,-1 3 0-16,0-6 0 0,-2 3 0 15,3-1-1-15,0 1 1 16,0-2 0-16,-3 4 0 15,0-4-1-15,0 1 1 16,0-2-1-16,2 3 0 16,0-3 0-16,-2-2 0 0,0 5 0 15,0-6 1-15,0 3-2 16,0-1 0-16,3-1 0 16,-3 1 0-16,0-1 0 15,2 0 0-15,-2-2 0 0,0-1 0 16,3-5 0-16,-3 4 0 15,0-7 0-15,0 1 0 16,2 0 0-16,0 0 0 16,-2 0 0-16,0-10 0 0,3 17 0 15,-3-17 0-15,0 12 0 16,0-12 0-16,0 0-14 16,0 0-69-16,0 0-2 0</inkml:trace>
  <inkml:trace contextRef="#ctx0" brushRef="#br0" timeOffset="6814.19">3547 6763 373 0,'0'0'7'0,"0"0"3"0,-8-13 2 16,8 13 0-16,-7-5 1 15,7 5-1-15,-11 0 1 16,11 0 0-16,-9 22-7 0,6 3-2 16,3 11-2-16,0 5-1 15,3 8 0-15,4 7 0 16,1 2-1-16,0 7 1 16,-1-1 0-16,6-1 0 15,-4-4-1-15,1 0 0 0,-3-2 0 16,4-4 0-16,-2-4 1 15,-1-5-2-15,0-4 2 16,-3-6-2-16,-1-4-2 16,-4-5-3-16,3-5-3 0,-3-10-7 15,0-10-15-15,0 15-44 16,0-15-10-16</inkml:trace>
  <inkml:trace contextRef="#ctx0" brushRef="#br0" timeOffset="7447.75">3500 6717 319 0,'0'0'7'15,"0"0"1"-15,-7-11 3 16,7 11 2-16,-9-10 3 16,9 10 1-16,-4-8-1 0,4 8-1 15,0 0-5-15,-12 0-2 16,9 10-4-16,-5 9-2 16,1 6-2-16,0 5 0 15,-5 8-1-15,-1 4 2 0,1 0-1 16,-2 2 1-16,0-1 0 15,-1-4 1-15,3-6-1 16,0-4 0-16,-1-7 1 16,5-4 0-16,1-8 3 15,7-10 0-15,-8 7-1 0,8-7 1 16,-2-7 0-16,2-8-1 16,0-3 1-16,2-3-1 15,0-4-3-15,4-6 0 0,-1-3 0 16,1 2 1-16,5-2-1 15,-1 0 0-15,0 5 1 16,0-1 0-16,0 1 1 16,0 1-1-16,-3 9 0 0,0 0-2 15,-1 2 0-15,-1 3 0 16,-3 4 0-16,-2 10 0 16,5-12 0-16,-5 12 0 0,0 0 0 15,16 10 0-15,-12-1 0 16,6 12 0-16,2 3 0 15,3 3 0-15,0 8 0 16,3 0 0-16,-2 5 0 16,5-4 0-16,-1 5 0 0,-1-1 0 15,1-7 0-15,-2-2-12 16,6-5-40-16,-3 2-34 16,-4-3-1-16</inkml:trace>
  <inkml:trace contextRef="#ctx0" brushRef="#br0" timeOffset="8047.75">3410 7588 427 0,'0'0'5'16,"0"0"2"-16,0-8 1 15,0 8 0-15,0 0-1 0,0 0 1 16,0 0-1-16,0 0 1 16,0 0-6-16,8 8-1 15,5 7-1-15,-6 1-1 16,5 8 1-16,3 0 0 0,-3 1 0 15,4-1-1-15,-4 1 1 16,0 0-1-16,-2-5 1 16,0 0 0-16,-5-2-1 0,2-7 1 15,-7-11 0-15,8 15 1 16,-8-15 0-16,0 0 1 16,10-5 0-16,-5-5 0 15,-1-7 1-15,7-5-1 0,-4-6 1 16,8-7-1-16,-2-1 0 15,1-2 0-15,2-2-2 16,-2 3-2-16,1 0-5 16,-4 5-18-16,-2 5-57 15,4 9-4-15</inkml:trace>
  <inkml:trace contextRef="#ctx0" brushRef="#br0" timeOffset="9181.75">3889 5445 270 0,'0'0'7'16,"0"0"1"-16,0 0 3 15,-2-10 0-15,2 10 1 0,0 0 0 16,0-10 1-16,0 10 0 16,11-2-5-16,-2 2-1 15,6 0-2-15,5 0 1 16,2 2 1-16,11 1 0 0,6-1-1 15,6 0 1-15,7 1 0 16,3-3 0-16,7 0 0 16,-2 0 0-16,2 0-2 15,-3-3-1-15,-1 3-1 0,-3-2 1 16,-6 0-2-16,-4 2 0 16,-8-3 0-16,-2 3-1 15,-13 0 1-15,1 0 0 16,-11 0 0-16,-2 0 0 0,-10 0 1 15,10 3 0-15,-10-3-1 16,0 0 1-16,0 0-1 16,-6 4-3-16,6-4-5 0,-12 3-11 15,12-3-64-15,-12 7-1 16</inkml:trace>
  <inkml:trace contextRef="#ctx0" brushRef="#br0" timeOffset="10335.18">3739 4674 210 0,'0'0'9'15,"0"0"1"-15,0 0 5 16,0 0 3-16,4 0 2 0,-4 0-1 16,0 0-1-16,0 0 1 15,0 0-9-15,12 5-3 16,-12-5-4-16,12 3-1 0,4-1 0 15,9-2 1-15,2 2 1 16,10-2 0-16,5 3 0 16,8-3 3-16,5 3-2 15,12-3-1-15,3 0-2 16,1 2 0-16,9-2 0 0,7 0 0 16,5 0-1-16,7 0 0 15,11-2 1-15,-1-1-1 16,10-4 0-16,8 2 0 15,10 0 1-15,-1 0-2 0,16-3 2 16,5 2-2-16,9-2 1 16,8-1-1-16,7 2 1 15,6 1-1-15,1-6 0 0,12 4 1 16,0-5-1-16,5 3 0 16,-5 0 1-16,7-1 0 15,-1-6-1-15,0 9 1 16,-2-5-1-16,-10 1 0 0,-3 1 1 15,-12 1-1-15,-7 0 0 16,-14 4 0-16,-11-2 0 16,-13 3 0-16,-12-3-2 15,-12 5-1-15,-18 2-5 16,-13-2-8-16,-15-2-36 0,-9 5-23 16,-23 5-4-16</inkml:trace>
  <inkml:trace contextRef="#ctx0" brushRef="#br0" timeOffset="11134.17">3711 4845 250 0,'0'0'5'0,"0"0"3"0,0 0 2 16,0-10 3-16,0 10 2 15,0 0-1-15,-6-7 0 16,6 7 0-16,0 0-4 16,0 0-3-16,-4 10-2 0,4 5-2 15,0 10-2-15,4 1-1 16,2 12 1-16,-1 1 0 15,2 6 0-15,-2 5 1 0,2-1-1 16,1 4 1-16,-3-2-2 16,2-4 3-16,-2-2 1 15,2-3-1-15,-1-2-1 16,-1-8 0-16,-2 0-1 16,-1-7-1-16,0-6 0 0,-2-1-4 15,3-8-5-15,-3-2-5 16,0-8-7-16,0 14-22 15,0-14-30-15,0 0-5 16</inkml:trace>
  <inkml:trace contextRef="#ctx0" brushRef="#br0" timeOffset="12231.08">4774 5425 270 0,'0'0'4'15,"0"0"1"-15,0 0 0 16,0 0 1-16,0 0 1 16,0 0 0-16,7-8 2 0,4 8 3 15,6 0-3-15,5-2-2 16,8 2-1-16,3 0 0 15,6 0-1-15,9 0 0 0,7 0 0 16,7-5-4-16,5 2 0 16,4-1 0-16,7-1 0 15,6-3 0-15,3 3 0 16,8-2-1-16,7 2-1 16,-1-1 1-16,6-1 1 15,0 3-1-15,6-4 0 0,7 6 0 16,-3-6 0-16,0 4 1 15,5-2 0-15,4 1-1 16,-4 0 1-16,2 0-1 0,3 3 1 16,-8-3 0-16,8 2 0 15,-3 1-1-15,0-1 1 16,-2 3-1-16,5 0 2 16,-6 0-2-16,-1 0 0 0,2 0 0 15,-10 5 0-15,-1-2 0 16,-1 0 0-16,-1 1 0 15,-7-1 0-15,-3-3 1 16,-4 0-1-16,-1 0 0 16,-7 0 1-16,-4 0-1 0,-7 0 0 15,-1-3 0-15,-8 1 0 16,-7 0 1-16,-6-1-1 16,-4 0 0-16,-6 3 1 0,-1-2 0 15,-11-1 0-15,0 3 0 16,-11 0 1-16,-2 0-1 15,-4 0 1-15,-3 0-1 16,-12 0 0-16,10 5 1 16,-10-5 0-16,0 0 1 0,0 0-1 15,0 0 1-15,0 0-2 16,0 0-1-16,0 0-1 0,0 0-2 16,0 0-4-1,0 0-7-15,0 0-25 0,0 0-35 16,0 0-3-16</inkml:trace>
  <inkml:trace contextRef="#ctx0" brushRef="#br0" timeOffset="13698.3">9756 4518 158 0,'0'0'7'16,"0"0"4"-16,0 0 5 16,0 0 2-16,0 0 3 0,0 0 2 15,0-7 2-15,0 7 0 16,0 0-4-16,0 0-5 16,0 0-4-16,0 0-4 0,0 0-3 15,0 0-1-15,0 0-3 16,-2 10-1-16,2 3 0 15,0 6-1-15,0 1 0 16,0 7 1-16,0 5 2 16,2 5 0-16,-2 3 0 15,5 4 1-15,2-1-1 0,-2-1 2 16,1 5-1-16,-1-8 0 16,-3 4-2-16,3-6 1 15,-3 0 0-15,-2-2-1 16,0-2 1-16,0-4 0 0,0-2-1 15,-2-3 1-15,-1-2-1 16,1-4 1-16,0-3 0 16,-1-5-1-16,1 0 1 0,2-10 0 15,-4 12 0-15,4-12 0 16,0 0 1-16,-2 10 1 16,2-10 1-16,0 0 0 15,0 0 0-15,0 0-1 16,0 0 0-16,0 0 0 0,0 0 0 15,0 0-2-15,0 0-1 16,0-5-1-16,0 5 1 16,0 0-1-16,0 0 1 15,0 0-1-15,0 0 0 0,0-9 1 16,0 9-1-16,0 0 0 16,0 0 0-16,0 0 0 15,0 0-1-15,0 0 1 16,0 0 0-16,0 0-1 0,0 0 1 15,0 0 0-15,0 0-1 16,0 0 1-16,0 0 0 16,0 0-3-16,0 0-4 0,0 0-9 15,2 7-51-15,-2-7-11 32</inkml:trace>
  <inkml:trace contextRef="#ctx0" brushRef="#br0" timeOffset="17984.07">2585 7203 436 0,'0'0'5'0,"0"0"3"15,0 0 1-15,0 0 1 0,0-10 0 16,0 10 0-16,0 0 1 15,0 0-1-15,0 0-8 16,0 13-2-16,0 5 0 16,0 7 0-16,0-3 0 0,0 7 0 15,0 3 0-15,-5-3 0 16,1 2 0-16,-5-1 0 16,0-3 0-16,-1-4 0 0,-3-2 0 15,3-3 0-15,1-5 0 16,-2-5 0-16,6 2 0 15,5-10 0-15,0 0 0 16,0 0 0-16,18-11 0 16,2-4 0-16,5 0 0 0,4-5 0 15,9 0 0-15,0 3 0 16,-4 0 0-16,3 4 0 16,-7 3 0-16,0 5-3 0,-10 3-36 15,-1-1-46-15,-1 3-3 16</inkml:trace>
  <inkml:trace contextRef="#ctx0" brushRef="#br0" timeOffset="18947.63">4029 3943 278 0,'0'0'0'0,"0"0"-1"16,0 0 2-16,0 0 0 0,2 13 1 15,1-1 0-15,-3 4 0 16,5 9 0-16,-3 1 0 16,4 12 1-16,-1 3 0 15,2 4-9-15,0 3-5 0,0-2-18 16,1 6-15-16,0-7-15 16</inkml:trace>
  <inkml:trace contextRef="#ctx0" brushRef="#br0" timeOffset="19416.27">4144 4632 148 0,'0'0'7'0,"0"0"5"15,0 10 5-15,0-10 1 0,0 12 0 16,0-12 1-16,-3 18-1 16,1-8 0-16,-2 0-5 15,4 2-4-15,-2 0-5 16,-1 8-2-16,3-8 0 0,0 8-2 15,0-2-1-15,0 5-3 16,3-4-4-16,3 1-3 16,-1-1-4-16,-3-1-4 15,0 0 1-15,3-1-1 0,0 2 2 16,-3-1 1-16,1-1 2 16,2 0 5-16,-3 1 4 15,1-1 5-15,-3 0 2 16,5-1 1-16,-2 1 0 0,-3-5 3 15,4 5 1-15,-4-5 2 16,5 6 2-16,-2-3 0 16,-3 2-2-16,2 1 1 15,-2 4-1-15,0-2 0 0,0 5-2 16,2-1-1-16,-2 3-4 16,0 6 1-16,0-3-1 15,0 2 0-15,0-2 0 16,2 3-1-16,2-2-1 15,-1 4 0-15,1-8-4 0,-1 0-2 16,2 1-3-16,-5-6-6 16,4 2-17-16,1 3-10 15,-2-2-4-15</inkml:trace>
  <inkml:trace contextRef="#ctx0" brushRef="#br0" timeOffset="19598.64">4259 5965 82 0,'0'0'15'0,"0"0"10"15,0 0 2-15,-4 15 2 16,0-3 3-16,4 0 0 0,-1 4 0 16,-2-2 0-16,1 6-14 15,2-7-7-15,0 1-4 16,0-6-3-16,0-8-11 0,0 0-37 16,0 12-23-16,0-12-5 15</inkml:trace>
  <inkml:trace contextRef="#ctx0" brushRef="#br0" timeOffset="21581.36">2967 4226 336 0,'0'0'8'0,"0"0"4"16,0-15 5-16,0 15 1 15,-2-13 1-15,2 13 0 0,-5-12-1 16,5 12 0-16,0 0-7 15,0 0-4-15,5 5-4 16,3 7-1-16,4 6-2 16,0 2 0-16,4 5 1 0,4 0 0 15,-3 1-1-15,1-1 1 16,1 0-1-16,1 0 1 16,-6-3-1-16,4-4 1 0,-6 1-1 15,-1-4 1-15,-1-3 0 16,-3-2 0-16,-7-10 1 15,8 10 0-15,-8-10 0 16,0 0 0-16,5-10 0 16,-3 0 1-16,-2-9-1 0,5-4-2 15,0-4 0-15,0-3 0 16,3-1 0-16,1-4 0 16,-1 0 0-16,1 0 0 15,-3 3 0-15,1 7 0 0,0-2 0 16,-4 10 0-16,2-1 0 15,-5 3 0-15,2 5 0 16,-2 10 0-16,0-10 0 16,0 10 0-16,0 0 0 0,0 0 0 15,0 0 0-15,0 0 0 16,0 0 0-16,0 0 0 16,-5 15-72-16,12-10-19 0</inkml:trace>
  <inkml:trace contextRef="#ctx0" brushRef="#br0" timeOffset="26932.12">8576 3921 273 0,'0'0'8'0,"0"0"3"16,0 0 5-16,3-14 2 15,-3 14 1-15,0-11 2 16,0 11 2-16,0-9-2 0,0 9-7 15,0 0-5-15,0 0-3 16,2 9-3-16,-2 9-2 16,3 4-1-16,-1 8 0 15,3 2 0-15,0 5 0 0,-1 3 0 16,5-1 1-16,-5 1-1 16,6-5 1-16,-5-3-1 15,1-5 1-15,1 1-1 16,-2-6 1-16,-1-5 0 0,-1 0 0 15,-1-7 0-15,-2-10-1 16,5 15-1-16,-5-15-1 16,0 0-5-16,0 0-5 15,0 0-13-15,0 0-35 16,0 0-19-16</inkml:trace>
  <inkml:trace contextRef="#ctx0" brushRef="#br0" timeOffset="27584.01">8600 3795 258 0,'0'0'6'0,"0"0"1"0,0 0 1 16,0 0 1-16,6-7 1 15,4 4 0-15,-1 0 3 16,9-2-1-16,4 3-3 0,8 0-1 16,5-4-1-16,12 4 1 15,8 2-2-15,12-2 0 16,13-1 0-16,9 0-2 15,13-2-1-15,12 1-2 0,13-3 1 16,7 0-1-16,10-4 1 16,13 1-2-16,6 0 1 15,12-5 0-15,11 3 1 16,0 0-1-16,5-4 0 0,5 5 0 16,6-3 1-16,0-2-1 15,-4 1 0-15,-7 0 1 16,-7 1 0-16,0-3 0 15,-7 0 0-15,-18 1-1 0,-8 1 1 16,-15-1 0-16,-14 4-1 16,-14 1 0-16,-16 0 0 15,-18 4-1-15,-15 4-1 16,-13 0-2-16,-22 3-7 0,-9 0-21 16,-3 11-41-16,-12-11-2 15</inkml:trace>
  <inkml:trace contextRef="#ctx0" brushRef="#br0" timeOffset="28433.23">8844 4468 252 0,'0'0'4'0,"0"0"3"15,0 0 1-15,13-4 2 16,1 4 1-16,9-3 0 15,7 1 0-15,7 2 1 16,11-2-4-16,5-1-3 0,12-3-1 16,15 6-1-16,5-1-1 15,11-2 0-15,11-2-1 16,10 0 1-16,7 0-1 16,13 0 0-16,7 0 0 15,5 0 0-15,5-2 0 0,13-1 0 16,6-2 0-16,11 3 1 15,13-5-1-15,4 2 1 16,3 0-1-16,7 0 2 16,10-2-1-16,-5 1 0 0,1-1 0 15,-1 2-1-15,-5 0 0 16,-5 1-1-16,3-1 1 16,-16 0-1-16,2 2 0 0,-16 1 1 15,-11 2-1-15,-11-3 0 16,-11 3 1-16,-14 0-1 15,-15 0 1-15,-20 3-1 16,-17 0 0-16,-18 0 0 16,-16 2-4-16,-16-4-11 0,-12 4-22 15,-18 0-33-15,0 0-5 16</inkml:trace>
  <inkml:trace contextRef="#ctx0" brushRef="#br0" timeOffset="29465.25">12947 3446 176 0,'0'0'4'15,"0"0"5"-15,10 5 4 16,2-5 4-16,5 5 0 0,3-2 2 16,10 1 0-16,8 1 2 15,11-5-5-15,10 5-1 16,6-2-4-16,10-2-3 0,6-1-2 15,11 0 0-15,8 0 0 16,9 0 0-16,1-4-3 16,1-3 0-16,1 1-2 15,1-3 1-15,-7 1-1 0,-5 0 0 16,-11 4-1-16,-10-4 1 16,-13 3 2-16,-10 0-1 15,-13 3 1-15,-5 0 0 16,-15 2 2-16,-7-3 1 0,-7 3 0 15,-10 0-1-15,10-3 1 16,-10 3-1-16,0 0-1 16,0 0 0-16,0 0-1 15,0 0-1-15,0 0 0 0,0 0 0 16,0 0 0-16,0 0-1 16,0 0 0-16,0 0 0 15,0 0 0-15,0 0-1 16,3 8 0-16,-3-8 0 0,0 20-1 15,0-5 0-15,0 7-1 16,-3 8 1-16,3 4 0 16,0 4 0-16,0 6 1 15,0 3-1-15,3 5 1 0,2 0 2 16,0 0-1-16,2 0 0 16,-2-3 1-16,-1-1-1 15,2-5 0-15,-3-2 0 16,-1-9 0-16,-2 0-1 15,0-4 1-15,0-8 1 16,-2-3-1-16,-1-3 0 0,1-4 1 16,2-10 0-16,-6 13 0 15,6-13 1-15,0 0-1 0,-12 5 0 16,12-5-3-16,-15 0-8 16,10-10-42-16,-2 10-28 15,-8-2-3-15</inkml:trace>
  <inkml:trace contextRef="#ctx0" brushRef="#br0" timeOffset="30464.94">9065 2965 246 0,'0'0'8'0,"0"0"2"0,0 0 0 16,0 0 2-16,-5-5 1 0,5 5-1 16,0 0 1-16,-12 3 0 15,7 7-6-15,0 5-3 16,3 4-1-16,-1 11 0 16,3 6 0-16,0 10-1 0,3 4 1 15,-1 6 0-15,6 1-2 16,-1 5 2-16,0 0-2 15,1-2 0-15,0-3-1 0,1-6 0 16,-4 2 0-16,8-9 0 16,-6 1 0-16,-2-9 0 15,5 0 1-15,-5-10-1 16,3-1 0-16,-4-5 0 16,1-5 1-16,-2-5 0 0,-1 0 1 15,-2-10-1-15,0 8 2 16,0-8 0-16,0 0 0 15,-10 5-1-15,10-5 0 16,0 0-1-16,-9 0 0 0,9 0-2 16,0 0 1-16,0 0-2 15,0 0 1-15,0 0-4 16,0 0-8-16,-3 9-13 16,6 1-32-16,-3-10-14 0</inkml:trace>
  <inkml:trace contextRef="#ctx0" brushRef="#br0" timeOffset="30664.31">9177 4109 287 0,'0'0'9'16,"0"0"3"-16,0 11 4 15,0-11-1-15,-5 9 2 0,5-9 0 16,-8 10 0-16,8-10-1 15,-1 13-10-15,1-13-14 16,0 0-44-16,0 0-21 16,1 10-6-16</inkml:trace>
  <inkml:trace contextRef="#ctx0" brushRef="#br0" timeOffset="31348">9205 4486 342 0,'0'0'5'0,"0"0"4"15,0 0 3-15,-8 0 1 0,8 0 1 16,0 0 0-16,0 0 1 16,-10-2 0-16,10 2-5 15,0 0-5-15,0 0-2 16,0 0-1-16,0 0-2 15,0 0 0-15,0 0-1 0,-3 9 0 16,3-1 0-16,0 7 1 16,0 0-1-16,0 7 1 15,3 3-1-15,-3 7 1 0,0 5 0 16,0 10 0-16,0 2 0 16,0 9 0-16,0-2 0 15,0 9 0-15,0-1 1 16,3 1-1-16,-3-1 0 0,3-4 0 15,-1-1-2-15,3-4 0 16,0-3-3-16,-1-5-2 16,4-7-2-16,-3-4-1 15,3-6-2-15,-4-2 0 0,1-9-3 16,0-4 2-16,0-3 1 16,-2-4 1-16,-3-8 1 15,0 12 1-15,0-12 0 16,0 0 2-16,0 10 1 0,0-10 1 15,0 11 1-15,0-11 1 16,0 8 3-16,0 3 1 16,3-1 2-16,-3 2-1 15,0 3 1-15,0 0 0 16,2 3 0-16,-2-1 0 0,0 4-1 16,0 0 0-16,2 1-1 15,1 1 0-15,-1 1 0 16,1-4 1-16,-1 2 3 0,-2 1 1 15,0-4 3-15,2 5 3 16,-2-5 2-16,0 0-1 16,0-1 1-16,0-1-2 15,0-2-2-15,0-1-2 0,0-1-4 16,0-1-1-16,0 0-6 16,3-1-6-16,-3-11-18 15,20 14-48-15,-20-14-1 0</inkml:trace>
  <inkml:trace contextRef="#ctx0" brushRef="#br0" timeOffset="32514.83">9311 2370 435 0,'0'0'5'0,"0"0"4"15,6-10 0-15,-6 10 1 0,0 0 0 16,0 0 1-16,5 6-1 16,-5 8 2-16,0 11-12 15,4 12 0-15,1 9 0 16,2-1 0-16,4 8 0 0,-1 2 0 16,4-6 0-16,-1-1 0 15,-1-7 0-15,1-8 0 16,-8-6 0-16,2-8 0 0,-7-4 0 15,0-15 0 1,-7 8 0-16,0-8 0 0,-6-15 0 16,-2-2 0-16,2-11 0 15,-1-6 0-15,-2-8 0 0,1-8 0 16,9-1 0-16,0 1 0 16,3 0 0-16,3 5 0 15,9 3 0-15,5 12 0 16,9 3 0-16,2 10 0 15,7 7 0-15,0 6 0 0,1 4 0 16,-1 4 0-16,-7 8 0 16,-1 5 0-16,-11 8 0 15,-1 5 0-15,-12 5 0 16,-7 0 0-16,-5-1 0 0,-9 1 0 16,-1 0 0-16,-6-6 0 15,7-1 0-15,-4-9 0 16,4-5 0-16,9 0 0 15,2-4 0-15,10-10 0 0,1 12 0 16,16-6 0-16,5-2 0 16,6-2 0-16,-1 3 0 15,5 0 0-15,1 0 0 0,-1 0 0 16,-2 2 0-16,-6 1 0 16,1 2 0-16,-5-5 0 15,-3 2 0-15,-2 0 0 16,-3-1 0-16,4 4 0 15,3-6-67-15,-11-1-21 0</inkml:trace>
  <inkml:trace contextRef="#ctx0" brushRef="#br0" timeOffset="35183.32">3542 2358 391 0,'0'0'7'15,"0"0"3"-15,-5-14 1 0,5 14 2 16,-10-11 1-16,10 11-1 16,-13-7 0-16,4 7 1 15,1 10-7-15,-5 6-3 16,4 8-2-16,-7 5 0 0,0 6-1 16,-5 7 1-16,-4 3-1 15,-1-3 1-15,-4 0 0 16,0-2 0-16,0-3-2 15,0-8 0-15,1-4 0 0,6-4 0 16,3-10 0-16,8-1 0 16,12-10 0-16,0 0 0 15,0 0 0-15,25 0 0 16,5 0 0-16,9-10 0 0,9 0 0 16,3-2 0-16,9 2 0 15,0-3 0-15,-1 4 0 16,-4 2 0-16,-2 1 0 15,-8 1 0-15,-7 5 0 0,-5 0 0 16,-11 0 0-16,-1 5 0 16,-9-2 0-16,-12-3-11 15,4 10-9-15,-4 9-54 16,0-19-10-16</inkml:trace>
  <inkml:trace contextRef="#ctx0" brushRef="#br0" timeOffset="35615.08">3927 2380 473 0,'0'0'4'0,"0"0"1"16,0 0 1-16,0 0-2 15,10-3 1-15,-10 3 0 16,7 11 0-16,0 3-1 0,-1 4-4 16,-1 4 0-16,5 6 0 15,-1 4 0-15,4 3 0 16,2-3 0-16,-2 2 0 16,1-4 0-16,2-3 0 0,-4-5 0 15,0-2 0-15,-2-5 0 16,-4-12 0-16,-6-3 0 15,13-3 0-15,-7-12 0 16,-1-7 0-16,-3-6 0 16,3-5 0-16,-5-10 0 0,5 4 0 15,-5-2 0-15,2 2 0 16,1 9 0-16,-1 1 0 16,-2 8 0-16,0 7 0 0,0 14 0 15,0-11 0-15,0 11-75 16,13 0-12-16</inkml:trace>
  <inkml:trace contextRef="#ctx0" brushRef="#br0" timeOffset="36150.82">4351 2303 479 0,'0'0'4'0,"0"0"2"16,0 0 0-16,0-7 0 15,0 7-1-15,0 0 0 16,0 0-5-16,8 12 0 0,-5 6 0 16,4 7 0-16,0 0 0 15,4 6 0-15,-1 7 0 16,-1 1 0-16,-1-2 0 16,-3-4 0-16,0-6 0 15,-5 0 0-15,0-8 0 16,-5-2 0-16,-4-13 0 0,-2-4 0 15,-4-7 0-15,-5-11 0 16,5-4 0-16,-2-10 0 16,2 0 0-16,3-9 0 0,5 2 0 15,4-3 0-15,3 3 0 16,3 4 0-16,9 0 0 16,5 11-3-16,5-1-1 15,3 10 0-15,0 5 0 0,3 7 2 16,-1 3 1-16,-5 10 2 15,-5 10 2 1,-5 4 0-16,-12 6 0 16,0 3 0-16,-9-2 2 0,-3 5-5 15,-6-4 0-15,4-3 0 16,-4-9 0-16,8 3 0 16,5-3 0-16,5-6 0 0,0-4 0 15,12 0 0-15,9-3 0 16,-2 1 0-16,11-3 0 15,0-2 0-15,12-1 0 16,-5 0-38-16,10 1-44 16,3 2-3-16</inkml:trace>
  <inkml:trace contextRef="#ctx0" brushRef="#br0" timeOffset="37201.24">5257 1751 358 0,'0'0'7'0,"0"0"2"0,-5-10 2 16,5 10-2-16,0 0-1 16,-13 0 0-16,5 10 0 15,-6 15 0-15,-6 15-6 16,3 14-3-16,-1 14-2 0,-2 8 4 15,3 12 2-15,4-2 1 16,8 2 2-16,5-6-3 16,12-10 2-16,6-8 1 15,10-12-2-15,9-12-5 16,4-10-9-16,10-8-26 0,3-12-41 16,4-10-2-16</inkml:trace>
  <inkml:trace contextRef="#ctx0" brushRef="#br0" timeOffset="37650">5731 1852 433 0,'0'0'3'15,"0"0"2"-15,-3-8-1 0,3 8 1 16,-17-6 0-16,4 3 0 16,1 1-1-16,-8 2 1 15,-2 5-4-15,2 9-2 0,0 4 0 16,0 4 0-16,3 3 0 16,10 4-1-16,-1-1 1 15,8 2-1-15,8-2 2 16,4-7-1-16,10 2 1 15,3-4 0-15,5-1 1 0,3-4 0 16,-4 1 1-16,4 0-1 16,-3-5 0-16,-6 3-1 15,-2-4 2-15,-6 4-1 16,-7-2 0-16,-6-3 0 0,-3 5 2 16,-21-3 0 15,-6 0 0-31,-5-2 1 15,-1-1 0-15,-6-2-3 16,0 0-1-16,1-2-3 0,-1-3-7 16,21-6-11-16</inkml:trace>
  <inkml:trace contextRef="#ctx0" brushRef="#br0" timeOffset="37981.1">6052 1875 384 0,'0'0'7'0,"0"0"2"16,0-10 2-16,0 10 1 15,-3-10-1-15,3 10 1 0,-20-7-1 16,5 7 1-16,-2 4-8 15,1 11-2-15,-3 8-3 16,1 1 0-16,6 8 0 0,2 4 0 16,10-2-1-16,0-4 2 15,10 1 0-15,7-6 0 16,6-7 1-16,2-3 0 16,5-8-3-16,4-1-8 15,-1-2-50-15,4-4-22 0</inkml:trace>
  <inkml:trace contextRef="#ctx0" brushRef="#br0" timeOffset="38414.98">6236 1830 391 0,'0'0'7'0,"0"0"2"0,0 0 1 16,0 0 0-16,0 0-1 15,0 0 0-15,0 0 0 16,5 8 0-16,-5 6-6 16,7 7-3-16,-2 1-1 0,2 4 0 15,-1 5 1-15,1-1 0 16,2-1 1-16,-1-4-1 16,0-3 1-16,-3-7 0 15,-1-7 1-15,-4-8 1 0,0 0 0 16,0 0-1-16,8-8 1 15,-8-9 0-15,0-7 0 16,0-4-1-16,0-5-1 16,2 0 1-16,3-3 0 15,1 1-1-15,-2 3 0 0,4 5 0 16,-1 5 0-16,3 5-1 16,-2 6 0-16,3 10-1 15,-1 2 0-15,3 12 0 16,-1 10 0-16,1 3 0 15,2 9 0-15,-2 5-2 0,-1-1-3 16,2 1-7-16,-3-6-18 16,-11 2-53-16,7-7 0 0</inkml:trace>
  <inkml:trace contextRef="#ctx0" brushRef="#br0" timeOffset="38582.03">6324 1994 414 0,'0'0'3'0,"0"0"1"16,0-10 0-16,0 10-1 16,11-13 0-16,-2 1 1 0,7 5-4 15,0-6-9-15,12-2-24 16,14 5-45-16,-10 1-2 16</inkml:trace>
  <inkml:trace contextRef="#ctx0" brushRef="#br0" timeOffset="39014.05">6613 1776 374 0,'0'0'7'0,"0"0"4"0,0 0 0 16,0 0 0-16,0 0 0 16,0 0 0-16,-7 7 0 15,7 4 0-15,0 1-7 16,5 9-3-16,2 4-1 0,0 3-1 16,4 2 2-16,-2-1-1 15,-1 1 1-15,-1-3 0 16,1-4 0-16,-3-6 1 15,-3-5 1-15,-2-12 1 0,0 13-2 16,0-13 2-16,-9-10-1 16,3-5 0-16,-4-5 0 15,3-5-1-15,-4-7 0 16,4 3-1-16,2-6 1 0,1 3-2 16,1-1 1-16,3 4-1 15,0 6 0-15,5 3-1 16,2 3 0-16,6 5 0 15,2 4-1-15,1 3 1 0,5 5-1 16,-1 0 1-16,-2 8 0 16,0 7 1-16,-4-1-1 15,-4 6 1-15,-1 1 0 16,-4 4-1-16,-5 0 1 0,0-2 0 16,0 0 0-16,0-3 0 15,0-3 0-15,0-2 0 16,6-5-1-16,6 0-6 15,0-10-16-15,-12 0-58 0,30-8-3 16</inkml:trace>
  <inkml:trace contextRef="#ctx0" brushRef="#br0" timeOffset="39416.97">7133 1677 404 0,'0'0'3'0,"0"0"0"15,-5 7 1-15,5 5 2 16,0 1-1-16,5 2 1 16,-1 2-1-16,5 8 1 0,-1 0-2 15,8 3-1-15,-4-2-1 16,-4 2-1-16,-3-5 0 16,2 1 1-16,-7-10 0 15,0 1 1-15,0-15-1 0,0 0 0 16,-5-5 1-16,3-12-1 15,-3-5 1-15,1-6-1 16,0-4-1-16,4-3 1 16,0 3 0-16,0 15-3 0,0 2 0 15,0 1-1-15,0-2 0 16,4 4 0-16,0 0-1 16,4-6 3-16,8 8-1 15,-3 10 3-15,4 3 0 0,-2 12 0 16,0 5 0-16,-2 4 0 15,-1 7 0-15,-6-2-3 16,5-5-2-16,-3 10-8 16,-6-13-21-16,3 2-50 0,0-4-1 15</inkml:trace>
  <inkml:trace contextRef="#ctx0" brushRef="#br0" timeOffset="39583.3">7108 1858 431 0,'0'0'2'0,"0"0"0"16,0 0 1-16,12-10 0 15,3 2 0-15,2 1-1 16,8-3-5-16,7-5-36 0,5 3-38 16,6-3-4-16</inkml:trace>
  <inkml:trace contextRef="#ctx0" brushRef="#br0" timeOffset="39797.62">7473 1434 430 0,'0'0'3'15,"0"0"0"-15,0 0 1 16,0 0 0-16,5 3 2 16,4 4 0-16,4 3 0 0,2 5 1 15,12 12-1-15,15 21 0 16,3 16-1-16,-3 15-1 15,4 7 0-15,-9 14 0 16,-21 1 0-16,-25 8-4 16,-33-3-59-16,-13-12-23 15,-9-8 0-15</inkml:trace>
  <inkml:trace contextRef="#ctx0" brushRef="#br0" timeOffset="49565.37">11336 7317 393 0,'0'0'7'0,"0"0"2"15,0 0 4-15,0-14 1 16,0 14 2-16,3-15 1 0,-3 15 0 16,4-14 0-16,-4 14-9 15,0 0-8-15,0 0 0 16,0 17 0-16,-7-1 0 0,0 12 0 15,-5-2 0-15,-3 10 0 16,-2-4 0-16,-6 2 0 16,0 2 0-16,-5-4 0 15,-1-6 0-15,4-1 0 0,1-4 0 16,1-6 0-16,6-4 0 16,2-4 0-16,15-7 0 15,0 0 0-15,0 0 0 0,19-7 0 16,9-4 0-16,4 0 0 15,6 1 0-15,6-2 0 16,6 2 0-16,-3 2 0 16,-2 4 0-16,-4-2 0 0,-3 6 0 15,-5-1 0-15,-4 1 0 16,-6 0 0-16,-3 0 0 16,-8 1 0-16,0 2 0 15,-1-3 0-15,-11 0 0 16,10 3 0-16,-10-3 0 0,0 0 0 15,0 0 0-15,0 0 0 16,0 0 0-16,0 0 0 16,0 0 0-16,0 0 0 15,0 0-5-15,0 0-82 0,0 0-2 16</inkml:trace>
  <inkml:trace contextRef="#ctx0" brushRef="#br0" timeOffset="50064.42">11853 7271 471 0,'0'0'4'0,"0"0"1"0,0-8 2 15,0 8 0-15,0 0-1 16,0 0 0-16,0 0-1 16,0 4-5-16,0 12 0 15,-5 4 0-15,1 5 0 16,-5 1 0-16,0 5 0 0,-1-2 0 16,3-1 0-16,-1-4 0 15,-2-2 0-15,5-4 0 16,-2-3 0-16,1-4 0 15,4-1 0-15,2-10 0 0,0 15 0 16,0-15 0-16,15 6 0 16,-3-6 0-16,6 0 0 15,7 0 0-15,-1-3 0 0,6-4 0 16,2-1 0-16,1 4 0 16,0-5 0-16,-3 8 0 15,-4-6 0-15,-3 4 0 16,-3 0 0-16,-10 3 0 15,-1 0 0-15,-9 0 0 0,11 0 0 16,-11 0 0-16,0 0 0 16,0 10 0-16,0-10 0 15,0 10-53-15,0-10-34 0,0 0-2 16</inkml:trace>
  <inkml:trace contextRef="#ctx0" brushRef="#br0" timeOffset="50383.46">12263 7389 430 0,'0'0'5'0,"0"0"2"16,0 0 1-16,0 0 1 16,2 0 0-16,-2 0 0 15,16 0 1-15,-4-3 0 16,-2 2-5-16,10-2-1 0,2 3-2 16,6 0 1-16,-3-3-3 15,2 3 0-15,0 0 0 16,-2 0 0-16,-3 0-7 15,1 0-19-15,2 0-56 0,-11 0-4 16</inkml:trace>
  <inkml:trace contextRef="#ctx0" brushRef="#br0" timeOffset="50682.09">12996 7186 478 0,'0'0'5'0,"0"0"1"0,0 0 1 15,0 0 1-15,0 0-1 16,-5-2-7-16,5 2 0 16,-5 19 0-16,3-1 0 0,-3 7 0 15,5 4 0-15,0 6 0 16,0 5 0-16,3-1 0 15,1 1 0-15,1-6 0 16,0 2 0-16,-3-4 0 0,3-6-2 16,-5-3-47-16,0-8-39 15,0-5-1-15</inkml:trace>
  <inkml:trace contextRef="#ctx0" brushRef="#br0" timeOffset="51018.06">12698 7211 328 0,'0'0'8'16,"0"0"4"-16,-10 0 3 16,10 0 5-16,0 0-2 0,0 0 0 15,-10 0 1-15,10 0 2 16,8 2-8-16,4 1-2 15,10-1-3-15,6 1-2 16,9-3 1-16,8 0 0 16,6 0-7-16,7-3 0 0,-1-2 0 15,-4 1 0-15,-4-2 0 16,-6 2 0-16,-14-2 0 16,-4 4 0-16,-10-1 0 15,-15 3 0-15,12-2 0 0,-12 2 0 16,0 0 0-16,0 0 0 15,-5 7-3-15,-7 1-58 16,12-8-28-16,-7 12 0 16</inkml:trace>
  <inkml:trace contextRef="#ctx0" brushRef="#br0" timeOffset="51681.69">13396 7295 463 0,'0'0'5'0,"0"0"1"0,-5-7 0 16,5 7 1-16,0 0 0 15,0 0-1-15,-12-5 1 0,12 5-3 16,-6 12-4-16,2 3 0 15,1 5 0-15,3 0 0 16,0 8 0-16,0-4 0 16,0 3 0-16,5-2 0 0,0-5 0 15,-2-1 0-15,2-6 0 16,-1-3 0-16,-4-10 0 16,0 0 0-16,0 0 0 15,0 0 0-15,-1-13 0 0,-4-4 0 16,-1-3 0-16,1-8 0 15,0-1 0-15,5-2 0 16,0-5 0-16,0 4 0 16,10-3 0-16,1 3 0 0,3 2 0 15,6 5 0-15,0 4 0 16,0 3 0-16,5 8 0 16,-3 5 0-16,-2 5 0 15,-1 2 0-15,-3 9 0 0,-4 3 0 16,-5 2 0-16,-7 4 0 15,0-4 0-15,0 2 0 16,-9 1 0-16,-1-3 0 16,0-4 0-16,-2 1 0 0,-1-1 0 15,3-5 0-15,3 3 0 16,0-2 0-16,7-8 0 16,0 14 0-16,0-14 0 15,9 18 0-15,3-11 0 16,4 4 0-16,3-3 0 0,3 0 0 15,3 0 0-15,3-1 0 16,-5 1 0-16,1-1 0 16,-2 0 0-16,-6-2 0 0,0 1-51 15,-6-1-34-15,-10-5-3 16</inkml:trace>
  <inkml:trace contextRef="#ctx0" brushRef="#br0" timeOffset="52047.85">13928 7092 495 0,'0'0'4'0,"0"0"0"16,0 0 1-16,0 0-2 16,13 0-3-16,-13 0 0 15,4 18 0-15,1-4 0 0,-2 6 0 16,-3 5 0-16,0 7 0 15,0 3 0-15,0 3 0 16,-6-2 0-16,2 1 0 16,-3-2 0-16,-1-8 0 15,3-2 0-15,-2-3 0 0,4-10 0 16,-2 1 0-16,5-13 0 16,0 10 0-16,10-10 0 15,5 0 0-15,7-3 0 16,5-2 0-16,8 0 0 0,6-1 0 15,3-3 0-15,4 2 0 16,-4 3 0-16,-2-4 0 16,-4 6 0-16,-12-4 0 15,-15 6-87-15,3 0-2 0</inkml:trace>
  <inkml:trace contextRef="#ctx0" brushRef="#br0" timeOffset="52714.95">11065 7868 375 0,'0'0'5'15,"0"0"2"-15,0 0 0 0,0 0 0 16,0 0 1-16,0 0 0 16,0 0 2-16,-2 4 1 15,2-4-4-15,0 10 0 16,13-2 2-1,8-1-1-15,15 0 0 0,16-1 1 16,20-2-2-16,23 1 0 16,18-5-2-16,29-1-1 15,15-7-2-15,27-2-2 0,15-4 0 16,17 0 0-16,12-5 0 16,16 4 0-16,9-3 0 15,-2 1 0-15,-3 2 0 16,-4 3 0-16,-13 2 0 0,-25 2 0 15,-25 6 0-15,-29 2 0 16,-36 0 0-16,-21 0 0 16,-32 0 0-16,-31 5 0 15,-19 0 0-15,-13-5 0 0,-13 8 0 16,-10-8 0-16,4 7 0 16,-1-5-86-16,-3-2-3 15</inkml:trace>
  <inkml:trace contextRef="#ctx0" brushRef="#br1" timeOffset="61614.43">15518 10434 281 0,'0'0'8'0,"0"0"5"16,0 0 2-16,0-10 4 16,0 10 1-16,0 0-1 0,0 0 0 15,0 0-1-15,0 0-6 16,-5 14-6-16,5 11-3 16,0 11-1-16,0 11-2 15,0 7 3-15,5 10-2 0,0 9 2 16,0 4 0-16,-3-1 1 15,6 1 0-15,-5-3 0 16,2-5 0-16,-5-7-1 16,2-5 0-16,-2-3 0 0,0-11-1 15,-2-4 0-15,-1-9-2 16,1-5-2-16,-3-5-3 16,3-9-2-16,-2 0 0 0,4-11-6 15,0 0-5-15,0 0-14 16,-12-12-47-16,12-1 0 15</inkml:trace>
  <inkml:trace contextRef="#ctx0" brushRef="#br1" timeOffset="63199.56">17755 10201 337 0,'0'0'6'0,"0"0"3"15,0 0 1-15,0 0 0 16,0 0-2-16,-8 0 2 16,8 7-1-16,0 6 1 15,0 12-4-15,5 10-3 0,0 4-2 16,0 10 3-16,0 14 0 16,-1 1 0-16,-1 5-1 15,-3 3 1-15,0-3-1 0,0-1 0 16,-7-5-1-1,2 1 2-15,-2-6 0 0,-1-3-1 16,0-4 1-16,-1-6-1 16,2-4 0-16,1-3-1 0,1-3-2 15,-2-10-5-15,4-1-5 16,-1-8-11-16,4-16-52 16,-8 17-6-16</inkml:trace>
  <inkml:trace contextRef="#ctx0" brushRef="#br1" timeOffset="64181.1">15474 11412 314 0,'0'0'5'15,"0"0"4"-15,0 0 2 16,0 0 1-16,0 0-1 0,0 0 3 15,0 0 0-15,10-2-1 16,4 2-4-16,6 8-4 16,5 0-2-16,0 3 0 15,15 3-1-15,2 4 0 0,8-3 0 16,4 5 0-16,6-5 0 16,10 5 0-16,1-6 1 15,7 1-2-15,1-5 0 16,8 1 1-16,0-4-1 0,3-2 0 15,4-5 0-15,-2 0 0 16,2 0-1-16,3-4 0 16,-3-2 1-16,1 1-2 0,-1-3 1 15,-4-2 0-15,-4 4 0 16,-5-5 0-16,-7 1-1 16,-7 3 1-16,-5-3 0 15,-5 3 0-15,-12-3 1 16,-3 2 0-16,-7-2 2 0,-8 5 2 15,-4-3 0-15,-6 4 2 16,-7-6-1-16,-10 10 1 16,8-15-1-16,-8 5 0 15,0 3-2-15,0-5-1 0,-3 2-1 16,1-1 1-16,-1 4-2 16,3 7 1-16,-5-15 0 15,5 15 0-15,-3-10-2 0,3 10 0 16,0 0 0-16,0 0 0 15,0 0 0-15,0 0-2 16,0 0-2-16,-7-8-4 16,7 8-6-16,0 0-26 0,-12 0-44 15,12 0 0-15</inkml:trace>
  <inkml:trace contextRef="#ctx0" brushRef="#br1" timeOffset="65232.13">15429 9099 281 0,'0'0'8'16,"0"0"5"-16,0 0 4 15,0 0 3-15,-10 0 1 0,10 0 3 16,0 0-2-16,-11 2 0 15,11-2-8-15,-4 12-5 16,1 6-3-16,1 8-2 16,2 16-1-16,0 4-1 15,0 13 0-15,2 11 1 0,5 5 1 16,2 6-1-16,-2-2 1 16,-2 2-1-16,2-3 0 15,-1-2 0-15,-4-7-1 16,-2 0-1-16,0-4 1 15,2-5-1-15,-2-8-1 0,0-5 0 16,0-10 1-16,0-2-1 16,0-10-1-16,0-6 1 0,3-7-1 15,-3-12 0-15,2 9-2 16,-2-9 0-16,0 0-3 16,3-13-2-16,-3 3-4 15,0-5-10-15,4 0-59 0,-1-4 0 16</inkml:trace>
  <inkml:trace contextRef="#ctx0" brushRef="#br1" timeOffset="70351.89">15279 9116 299 0,'0'0'7'0,"0"0"4"15,-2-5 4-15,2 5 0 16,-2-12 3-16,2 12 1 16,-5-20 0-16,5 8 1 0,-3-4-7 15,3-6-4-15,-2-3-2 16,2-7-2-16,0-5-2 15,0-7 0-15,0-6-2 16,2-4-1-16,1-8 2 16,-3-6-2-16,0-1 1 0,0-5-1 15,2 0 0-15,-2-6 0 16,0 1 0-16,3-3 0 16,-3 1-2-16,2-1 1 15,0 0-1-15,1-2 1 16,3 0 0-16,1 2 1 0,5-3 0 15,1-2 0-15,1 7 1 16,6-8 1-16,6 2-1 0,2 5 1 16,6-5 1-16,5 3-1 15,5 3-1-15,4 1 2 16,7 0-1-16,1 6 0 16,4-1-1-16,1 8 0 0,8-1 0 15,0 7 0-15,1 3-1 16,4 3 0-16,1 4 1 15,-1 8-1-15,1 4-1 16,-3 7 1-16,-1 4 0 16,-3 7-1-16,-3 5 1 0,-3 5-1 15,-5 8 1-15,-5 2 0 16,3 2-1-16,-5 10 2 16,-4 4-1-16,0 1 0 15,-2 7 0-15,-2 1 1 0,-4 5-1 16,-1 1 0-16,-5 7 1 15,3 5-1-15,-8-1 0 16,1 5 1-16,-3 6-2 0,-1-1 1 16,1 6 0-16,0 2 0 15,0-1-1-15,2 3 1 16,3 2-1-16,-2 3 0 0,-2-2 1 16,-1 2-1-16,-2-2 1 15,-5 1 0-15,-2 1 0 16,-6 0 0-16,1-1 0 15,-4 3-1-15,0-1 1 16,-2 1 0-16,3 0 0 16,1 3 0-16,1-2 1 0,1 4 1 15,1 0-1-15,0 0 1 16,1 0 0-16,-1 4 0 16,1-1 0-16,-1-3-1 0,0 3-1 15,-4 3 1-15,2-4-1 16,2 5 1-16,-4 1-1 15,2 3 0-15,-3 1 0 16,4 1 0-16,-2 5 1 16,1-3-1-16,1 3 0 0,1-4 0 15,-3 4-1-15,4-3 1 16,-1-4 0-16,0-6 0 16,-1 0 0-16,1-3 0 0,1-6 1 15,-1-5-1-15,-5-4 0 16,6-7 0-16,-1-1 0 15,-5-8 0-15,4-3-1 16,-1-8 1-16,-1-2-1 16,-1-7-1-16,0-7 0 0,-6-3-1 15,-2-15 0-15,7 11-1 16,-7-11 0-16,0 0 0 16,0 0-3-16,-2-7-4 15,-1-5-15-15,-9 0-53 0,9-3-2 16</inkml:trace>
  <inkml:trace contextRef="#ctx0" brushRef="#br1" timeOffset="73150.22">14708 9899 131 0,'0'0'2'0,"0"0"-1"0,0 0 1 15,0 7 2-15,0-7 3 16,9 12 3-16,-9-12 2 15,19 20 1-15,-7-9 1 16,6 1 0-16,-1 1-1 0,5 1-2 16,3 1-1-16,8 0-3 15,-1-1-1-15,5 1-3 16,2 0 2-16,11-1-2 0,3 0-1 16,1-3 0-16,3 0-1 15,3 1 0-15,7-2 0 16,-3 0 1-16,6 0-1 15,2-1-1-15,2 2 1 16,4-4-1-16,2 0 1 0,3 1-1 16,0-3 1-16,6 0 0 15,6-3 0-15,1-2-1 16,4 3-1-16,9-3-1 16,-7 0 1-16,8-5-3 0,-4 0 2 15,4 0-1-15,6 0 1 16,-9-3 0-16,-8 1 2 15,9-2 0-15,-2 1 1 0,-4-4 0 16,5 2 0-16,-10-3 0 16,-3-2 1-16,-4 3 1 15,-3-3 3-15,-8-5 1 16,-6 3 5-16,-9-6 5 0,-9 1 3 16,-6-4 1-16,-8-2 1 15,-7-2 0-15,-4-2-3 16,-8-1-2-16,-7-3-4 15,2 1-4-15,-4-2-3 16,-1 1-2-16,3 3 0 16,-5 0-1-16,0 4 0 0,-6 1 0 15,0 1 0-15,-2 0-1 16,-2 4 0-16,0 4 0 16,-8-1 0-16,3 2 0 0,-4 0-1 15,-1 4 1-15,-1 2-1 16,2-1 1-16,-1 3-1 15,-1 1 0-15,2 1 0 16,2 1 0-16,-4 2 0 0,11 5 0 16,-14-12 0-16,14 12 1 15,-12-8-2-15,12 8 0 16,-13-8 0-16,13 8 0 0,0 0 0 16,-10-7 0-16,10 7 0 15,0 0 0-15,0 0 0 16,0 0 0-16,0 0 0 15,0 0 0-15,0 0 0 16,0 0 0-16,0 0 0 0,0 0 0 16,0 0 0-16,0 0 0 15,0 0 0-15,0 0 0 16,0 0 0-16,0 0 0 16,0 0 0-16,0 0 0 0,0 0 0 15,0 0 0-15,0 0 0 16,0 0 0-16,0 0 0 15,0 0 0-15,-5 10 0 16,3-1 0-16,2 9 0 0,0-3 0 16,-4 5 0-16,2-3 0 15,-1 6 0-15,1-5 0 16,0-2 0-16,-1-1 0 0,1 0 0 16,-3-5 0-16,0 3 0 15,3-6 0-15,2-7 0 16,-6 12 0-16,6-12 0 15,0 0 0-15,0 0 0 0,-10 0 0 16,10-11 0-16,-2 3 0 16,2-5 0-16,0-4 0 15,0-3 0-15,0 1 0 16,0-6 0-16,0 0 0 16,0 0 0-16,2 2 0 0,1-2 0 15,-1 6 0-15,1 1 0 16,-1 5 0-16,2 2 0 15,-4 11 0-15,4-10 0 0,-4 10 0 16,0 0 0-16,0 0 0 16,12 2 0-16,-12-2 0 15,18 12 0-15,-8-5 0 16,8 6 0-16,-2-3 0 0,7-2 0 16,2-1 0-16,-1-2 0 15,6 0 0-15,-5 0 0 16,0-5 0-16,0 3 0 15,-6-1 0-15,-3 15-28 16,-9-14-56-16,-7-3-4 0</inkml:trace>
  <inkml:trace contextRef="#ctx0" brushRef="#br1" timeOffset="73781.1">14882 9800 354 0,'0'0'7'0,"0"0"5"16,0 0 2-16,0 0 0 16,0 0 0-16,0 0-1 0,0 0 0 15,-10 0 1-15,-2 7-8 16,-3 5-3-16,-2 4-3 15,-6 0 0-15,-4 2 0 16,-5 1 1-16,-1 1-1 16,1-2 1-16,0-3 0 0,0-3-1 15,6-2 1-15,9-2-1 16,0-4 0-16,17-4 2 0,0 0-1 16,0 0 1-16,21 11 0 15,9-7 0-15,11 2 0 16,10 4 1-16,7 2 0 15,12 0-4-15,-1 3-4 0,3 8-11 16,13-4-63-16,-11 1-4 16</inkml:trace>
  <inkml:trace contextRef="#ctx0" brushRef="#br1" timeOffset="74359.86">18654 10093 448 0,'0'0'5'0,"0"0"2"15,0 0-1-15,0 0 1 16,0 0 0-16,-2 7 1 16,-1 7 0-16,3 4 0 0,0 4-5 15,0 5-1-15,0 3 0 16,0-1-2-16,0 5 0 16,3-8-3-16,4 4-6 0,-2-10-11 15,2-1-62-15,1-1-4 16</inkml:trace>
  <inkml:trace contextRef="#ctx0" brushRef="#br1" timeOffset="74598.42">18510 10076 433 0,'0'0'5'0,"0"0"3"0,0 0 0 16,0 0 1-16,7 0 1 15,-7 0 1-15,20 3 1 16,-2-3 0-16,6 0-9 16,6 0-3-16,4-3 0 0,5 3 0 15,0-1 0-15,-2 1 0 16,0-3 0-16,-5 3 0 16,-7 0 0-16,0 4-29 15,-2-1-57-15,-9-3-2 0</inkml:trace>
  <inkml:trace contextRef="#ctx0" brushRef="#br1" timeOffset="78265.07">15376 10399 260 0,'0'0'3'0,"0"0"7"16,0 0 3-16,0-12 4 15,0 12 2-15,0 0 1 16,0-11 1-16,0 11 3 16,0 0-3-16,4-8-9 0,-4 8-3 15,0 0-2-15,0 0-3 16,9 0-1-16,-9 0-2 16,15 1 0-16,-15-1 0 15,20 10 1-15,-6-2 0 0,4-3 0 16,2 0 0-16,0 2 1 15,7 1-1-15,0-3 0 16,6 2-1-16,-1-2 0 16,3 3 0-16,-1-3 0 0,2 2 0 15,1 0-1-15,-2 0 0 16,2 1 1-16,-5-1-1 16,3 1 0-16,-6-1 0 15,1-1 0-15,-2 1 0 0,-3-2 0 16,0 2 1-16,-4-1-1 15,2-2 0-15,0 0 0 16,-1-1 0-16,0 2 1 16,8-2-1-16,-5 0 1 0,2 0-1 15,6-3 0-15,-1 1 0 16,-2-1 1-16,4 0-1 16,-1 3 0-16,-1-3 0 15,0 0 0-15,0 3 1 16,1-3-1-16,-1 0 0 0,-2 1 0 15,3-1 0-15,-1 0 0 16,3 0 0-16,-5 0 0 16,2 0 1-16,3 0-1 0,-3 0 0 15,2 0 0-15,-1 0 1 16,1 0-1-16,1-1 0 16,-4-2 0-16,5 0 1 15,0 2-1-15,-2-5 0 0,1 1 0 16,0-1 1-16,-1-1-1 15,-1 3 1-15,-1-2-1 16,-2-1 0-16,2 0 1 16,-7-1-1-16,5 1 0 0,-5-3 1 15,5 0-1-15,-3 0 0 16,-3 0 0-16,4 1 1 16,-3-4-2-16,2 1 0 15,-4-1 0-15,2 1 1 0,-1 1-1 16,-2-1 0-16,1-1 0 15,-6 2 1-15,3 1 1 16,0 0 0-16,-3 2 1 16,-1-1-1-16,-2 1 1 0,1-2 1 15,0 3-1-15,0-3 0 16,-3 3 0-16,1-1 0 16,-3 1 0-16,-10 7 1 15,12-13 0-15,-12 13-1 0,0 0 2 16,7-9-1-16,-7 9-1 15,0 0-2-15,0 0 0 16,0 0 0-16,0 0 0 16,0 0 0-16,0 0 0 0,0 0 0 15,0-8 0-15,0 8 0 16,0 0 0-16,0 0 0 16,0 0 0-16,0 0 0 0,-9 0 0 15,9 0 0-15,-10 0 0 16,10 0 0-16,-10 2 0 15,10-2 0-15,-10 3 0 16,10-3 0-16,-11 5 0 16,11-5 0-16,-14 10 0 0,4-3 0 15,0-1 0-15,0 1 0 16,-2 2-3-16,0 0-1 16,-4-1-1-16,0 3-1 15,-5-4-1-15,1 3 0 0,-5-2-1 16,1 2-1-16,-8-6-2 15,4 7-7-15,-9-10-24 16,-1 6-38-16,4-1-2 16</inkml:trace>
  <inkml:trace contextRef="#ctx0" brushRef="#br1" timeOffset="79315.03">16363 7340 338 0,'0'0'7'0,"0"0"2"0,0 0 2 16,0-8 1-16,0 8 2 15,0 0-1-15,-8 0 0 16,8 0 1-16,-22 15-7 16,10 5-3-16,0 7-2 0,-1 6 0 15,5 3-1-15,3 4-1 16,5-2 0-16,3 3-1 15,11-5 1-15,7-10 0 16,4-3 1-16,7-11 0 0,0-5 1 16,3-7 2-16,2-9 1 15,1-9 2-15,-9-6 0 16,1-1 2-16,-8-5 0 16,-6-1-1-16,-9-2 0 15,-5-2-4-15,-6 3-4 0,-12 0 0 16,-5 1 0-16,-9-1 0 15,-1 10 0-15,2 3 0 16,-6 6 0-16,3 5 0 0,5 8 0 16,-1 3 0-16,8 9-6 15,3 9-19-15,2 1-59 16,15 0-3-16</inkml:trace>
  <inkml:trace contextRef="#ctx0" brushRef="#br1" timeOffset="80263.83">16224 6261 266 0,'0'0'5'15,"0"0"2"-15,0 0-1 16,0 0 3-16,0 0 4 16,0 0 2-16,10-7 1 0,7 0 0 15,11-5-3-15,9-8-1 16,15-4 0-16,13-14-2 16,16-6-3-16,22-8-2 0,14-10-2 15,19-8-1-15,11-2 0 16,9-9-2-16,13-1 1 15,10 1-1-15,0-6-2 16,2-3 0-16,1 6 2 16,-4-3 0-16,-1 5 0 15,-5 1 1-15,-11 6 0 0,-12 4 0 16,-15 9 2-16,-17 7 0 16,-20 8-1-16,-22 12 2 15,-19 11 0-15,-20 4-1 0,-15 10-3 16,-21 10-3-16,0 8-11 15,-12-1-59-15,-8 20-3 16</inkml:trace>
  <inkml:trace contextRef="#ctx0" brushRef="#br1" timeOffset="81014.14">17530 7791 227 0,'0'0'7'15,"0"0"5"-15,0 0 4 0,0 0 2 16,9 5 1-16,-9-5-2 15,0 0 3-15,14 0-1 16,-4-8-4-16,5 1-5 16,8-8-1-16,14-8-2 15,9-9 1-15,17-7 1 0,9-11 1 16,18-6 0-16,14-7-1 16,8-4-2-16,10-5 0 15,4 0-1-15,6 4-1 16,-3-2-2-16,0 8-1 0,-7 2-1 15,-5 9 0-15,-8 1 1 16,-5 3-1-16,-8 5 0 16,-10 4 0-16,-13 4-1 0,-7 5 1 15,-12-1 1-15,-8 10 0 16,-14 2 1-16,-13 4-1 16,-6 6 1-16,-13 8-1 15,7-12 0-15,-7 12-1 0,0 0-2 16,-7-5-4-16,7 5-5 15,0 0-12-15,-10 2-43 16,10-2-18-16</inkml:trace>
  <inkml:trace contextRef="#ctx0" brushRef="#br1" timeOffset="82666.03">19429 4672 209 0,'0'0'6'0,"0"0"4"16,-7-11 5-16,7 11 2 15,0 0 4-15,-5-8-1 16,5 8-1-16,0 0 2 0,0 0-6 15,0 8-3-15,0 8-1 16,10 9-1-16,-1 7-4 16,2 2 0-16,3 11 0 15,9 7 1-15,2 3-1 0,-1 4 0 16,8 5 0-16,-2 2-1 16,2 3 0-16,2 2 2 15,0 1 0-15,-1 2 1 16,-4 1-1-16,3-1 0 0,-1 3 0 15,-2 0-1-15,1-3-1 16,0 0-2-16,-6-3-1 16,4-2-1-16,-3-1 0 15,0-6 0-15,-3-3 1 0,2-4-1 16,-6-3-1-16,0-7 1 16,1-6 1-16,-6-4 0 15,-1-5 0-15,0-2-2 16,-1-7 0-16,-4-4 0 15,0-4 0-15,1-1 0 0,-5-2 0 16,1 0 0-16,-4-10 0 16,6 12 0-16,-6-12 0 15,0 0 0-15,4 10 0 0,-4-10 0 16,0 0 0-16,0 0 0 16,0 0 0-16,0 0 0 15,0 0 0-15,0 0 0 16,0 0 0-16,0 10 0 0,0-10 0 15,0 0 0-15,0 0 0 16,-7 8 0-16,7-8 0 16,-15 7 0-16,5-4 0 15,-2 2 0-15,-1 0 0 0,-4 0 0 16,-1 2 0-16,-8 1 0 16,0 1 0-16,-6 1 0 15,-3 3 0-15,-2 4 0 16,-2-2 0-16,-3-1 0 0,4 3 0 15,5 0 0-15,-1-6 0 16,9 1 0-16,0-6-16 16,13-4-67-16,2-2-3 15</inkml:trace>
  <inkml:trace contextRef="#ctx0" brushRef="#br1" timeOffset="83381.49">19680 5252 339 0,'0'0'4'0,"0"0"1"0,0 0 3 16,0 0 1-16,0 0 1 16,5-3 1-16,5-2 0 15,5-3 0-15,5-4-2 0,10-5-3 16,9-8-1-16,16-9-1 16,12-9 0-16,13-9-1 15,12-10-1-15,17-7-1 16,13-11 1-16,11-3-1 15,14-9 1-15,7-5 0 0,5-1 0 16,6-4 0-16,1 2 0 16,-2 1 0-16,0 1 0 15,-11 9 0-15,0-3 0 16,-17 13-1-16,-12 0 2 0,-16 11-1 16,-14 9 1-16,-20 9 0 15,-17 10 0-15,-15 11-1 16,-17 4-6-16,-13 13-7 15,-12 2-24-15,-9 10-44 0,-8 10-3 16</inkml:trace>
  <inkml:trace contextRef="#ctx0" brushRef="#br1" timeOffset="84414.31">19762 5792 225 0,'0'0'7'0,"0"0"4"0,5-10 3 15,-5 10 2-15,18-18 3 16,-4 7 2-16,4-7 2 0,6-6-2 16,5 1-3-16,10-2-5 15,-2-7-4-15,12 2-2 16,6-3-3-16,7-4-1 15,3 0-2-15,7-4-1 0,5 1-1 16,5-6 0-16,5 0 1 16,5-2-1-16,3 2 1 15,-1-2 0-15,0 1 0 16,3 3 2-16,-5 2-1 16,0 0 1-16,2 2-1 0,-6 0 0 15,-4 1 0-15,-2-1-1 16,-2 1 0-16,-4 1 0 15,-3-1 0-15,1 2 0 16,-7-1 0-16,0 1 0 0,-3 2 2 16,-4 1-2-16,2 4 1 15,-5-2 0-15,1 3-1 16,-1-1 1-16,-2 2 0 16,0-1 0-16,-4 4-1 0,-1 3 0 15,3-6 1-15,-7 9-1 16,0-4 1-16,-4 6-1 15,-5-1 1-15,-1 1 0 0,-1 0 1 16,-5 2 0-16,-2 3 0 16,-3-1 0-16,-5 3 0 15,-1 0 1-15,-3 0-1 16,-7 3 0-16,-2 3 1 16,-7 4-1-16,9-8 0 0,-9 8-1 15,0 0 1-15,0 0-2 16,0 0-1-16,0 0-2 15,0 0-3-15,0 0-1 16,-5-10-6-16,5 10-4 0,-16-6-13 16,4 0-44-16,-1 6-6 15</inkml:trace>
  <inkml:trace contextRef="#ctx0" brushRef="#br1" timeOffset="84797.92">22584 3460 348 0,'0'0'7'0,"0"0"3"15,0 0 2-15,0 0 1 16,-2-9-2-16,2 9 1 15,0 0 0-15,6 15-1 16,6 7-4-16,2 10-3 0,6 11-1 16,8 11 0-16,2 10 0 15,7 7 1-15,-1 5 0 16,8-2 0-16,-7-3 0 16,0-2-2-16,-5-7 1 15,-5-9-2-15,-4-7 1 0,-4-8 0 16,-3-6-1-16,-4-7 1 15,-6-6 1-15,-4-4-1 16,-2-5 1-16,0-10-4 16,0 0-5-16,-8-2-54 0,8 2-21 15,-17-15-4-15</inkml:trace>
  <inkml:trace contextRef="#ctx0" brushRef="#br1" timeOffset="85814.14">20679 3869 352 0,'0'0'8'16,"0"0"4"-16,0-15 3 15,0 15 2-15,5-12 1 0,-5 12 0 16,7-14 1-16,-7 14 0 16,3-11-8-16,-3 11-3 15,0 0-4-15,2 18-1 16,-2 1-2-16,0 6-1 0,0 5 0 15,-5 4 1-15,3 4-1 16,-3-2 1-16,-5 0-1 16,2-7 1-16,1 3 0 15,-2-7 1-15,-2-5-2 0,-1-2 0 16,2-2 0-16,0-6 0 16,5 0 0-16,5-10 0 15,-10 13 0-15,10-13 0 16,7 0 0-16,5 0 0 15,9-8 0-15,6-1 0 0,5-7 0 16,5 2 0-16,3-6 0 16,5 0 0-16,-3-2 0 15,-1 1 0-15,-4 4 0 16,-8 3 0-16,-4 2 0 0,-8 4 0 16,-1 1 0-16,-7 4 0 15,-9 3 0-15,0 0 0 16,0 0 0-16,0 0 0 0,0 0 0 15,-7 0 0-15,-5 5 0 16,6-3 0-16,-3 6 0 16,-2-3 0-16,1 5 0 15,1-2-28-15,9-8-62 0,-7 15-3 16</inkml:trace>
  <inkml:trace contextRef="#ctx0" brushRef="#br1" timeOffset="87952.02">15068 6564 274 0,'0'0'7'0,"0"0"2"16,0 0 3-16,-2-4 2 15,2 4 3-15,0-10 2 0,0 10 2 16,2-18 1-16,4 8-6 16,1-7-2-16,5 2-1 15,4-12-4-15,3-2-1 16,6-7-2-16,5-6 0 0,7-3-2 15,10-9 0-15,6 0 1 16,7-6-1-16,6 1 0 16,6-1 0-16,2 3-1 15,-1 6-1-15,-1 3 0 0,-5 9 0 16,-8 4-2-16,-4 10 1 16,-11 5-1-16,-8 6 0 15,-6 7 0-15,-8-1 0 16,-2 3 1-16,-11 1 0 0,2 4 0 15,-11 0 0-15,0 0 0 16,0 0 1-16,0 0 0 16,3 6-2-16,-3-6-2 0,-6 8 0 15,6-8-5-15,-15 10-5 16,15-10-16-16,-9 14-53 16,-2-9-3-16</inkml:trace>
  <inkml:trace contextRef="#ctx0" brushRef="#br1" timeOffset="88365.06">15819 5611 386 0,'0'0'4'0,"0"0"1"16,0 0 1-16,0 0 1 16,0 0 1-16,0 0 1 15,0 0 2-15,7 5 0 16,3-5-2-16,3 0-2 0,9-5-1 16,0 3 1-16,6-4-2 15,1 1-2-15,4 0 0 16,-3 3-2-16,2 2 0 0,-7 0 0 15,0 0 1-15,-8 5-1 16,-2 5 1-16,-8 0 0 16,-2 8 1-16,-5 1 0 15,-2 3-1-15,-5 3 1 0,-3 3 0 16,-3 1-3-16,1-2 0 16,-4 0-2-16,0 1-7 15,5-4-23-15,1 4-48 16,-2-6-5-16</inkml:trace>
  <inkml:trace contextRef="#ctx0" brushRef="#br1" timeOffset="88931.16">14875 6279 412 0,'0'0'4'15,"0"0"0"-15,0 0 1 0,1-10-1 16,-1 10 2-16,12 3-1 16,-5 7 2-16,-2 5-1 15,2 7-3-15,2 1-1 16,0 7 1-16,-2-1-1 15,-2 4 1-15,-3-1 0 0,-2-3-1 16,0 1 0-16,-2-5 1 16,-7-1-1-16,6-4 0 15,-6-3-1-15,2-5 0 16,5-4-1-16,2-8 1 0,-3 12 0 16,3-12 0-16,8 0 0 15,7-4 0-15,4-4 1 16,6 0 0-16,5-4 0 15,7-2 0-15,6-1 0 0,1-3-2 16,4 4-3-16,3-1-7 16,-3 8-45-16,2-8-27 15,-3 5-1-15</inkml:trace>
  <inkml:trace contextRef="#ctx0" brushRef="#br1" timeOffset="89815.28">16438 4855 430 0,'0'0'5'16,"0"0"2"-16,0 0-1 0,-8-4 0 15,8 4 0-15,-2 6 1 16,2 10-1-16,5 1 0 15,4 7-4-15,3 6-2 16,4 3 0-16,1-1 1 0,3 2-1 16,-5-1 1-16,0-4-1 15,0-4 1-15,-5-2 0 16,-3-4 1-16,-2-5 0 16,-5-3 0-16,0-11 0 0,0 0 1 15,-7 0-1-15,-5-8 0 16,1-9 0-16,-1-10 0 15,-3-3-1-15,0-7 0 16,3 0-1-16,4-6 1 16,1 4-1-16,7 2 1 0,0 1-1 15,7 7 0-15,6 7 0 16,4 3 0-16,3 9-1 16,0 2 1-16,-1 8 0 15,2 0-1-15,-4 8 1 0,-2 3-1 16,-3 7 1-16,-4 2 0 15,-3 3 0-15,-5 2 0 16,0 1 0-16,-2-1 0 16,-7 2 0-16,0-2 0 0,2-3 0 15,-3-2 0-15,2-5-1 16,5-2 0-16,3-4 1 16,0-9-1-16,16 10 0 0,-2-10 1 15,6 0 0-15,8 0 1 16,-4 0 0-16,6-3 0 15,0-1 1-15,-3 1-1 16,-1 2 1-16,0-5 0 16,-5 6-2-16,-2 0 0 0,-4 0 0 15,-3 0 0-15,-1 6-16 16,-1 1-67-16,-10-7-3 16</inkml:trace>
  <inkml:trace contextRef="#ctx0" brushRef="#br2" timeOffset="111664.27">14558 11336 110 0,'0'0'5'0,"0"0"3"15,0 0 4-15,0 0 4 16,0 0 3-16,0 0 1 15,0 0 4-15,0 0 0 0,0 0-5 16,0 0-2-16,0 0-4 16,0 0-2-16,0 0-1 15,0 0-3-15,0 0 0 16,13 3-2-16,0-2 1 0,2 5-2 16,5-5 0-16,10 8 0 15,2-5-2-15,4 4-1 16,9-1 0-16,3 3 0 15,5 0 0-15,4-2 1 0,5 4-1 16,5-2-1-16,5 5 1 16,-3-4 0-16,11 6 0 15,-4-3 0-15,7 3-1 0,4-4 1 16,2 3 0-16,3 0-1 16,5-2 0-16,0 4-1 15,2-3 0-15,1 8 0 16,2-4 0-16,4 3 0 15,-1 1 0-15,-3 0-1 0,5 1-1 16,-5 0 0-16,9-4-1 16,6-5-3-16,2 4-2 15,-4-1-5-15,6-2 1 16,4-2-1-16,-6 1 2 0,4 0 1 16,-5 0 1-16,-7 3 3 15,2-4 3-15,-5 1 4 16,-7 2 2-16,-7-2-1 15,-5 1 2-15,-7-3-1 0,-13 2-4 16,-1-2-16-16,-24 2-37 16,2-3-3-16</inkml:trace>
  <inkml:trace contextRef="#ctx0" brushRef="#br2" timeOffset="112664.98">17684 11393 271 0,'0'0'7'16,"0"0"2"-16,0 0 2 0,0 0-1 16,0 0 1-16,0 0 1 15,0 0-2-15,9-6 1 0,-9 6-5 16,17 0-4-16,-2 3-1 16,4 2 0-16,4 0 0 15,7 3 1-15,2 2-2 16,10-2 1-16,3 6 1 15,4-4-1-15,4 2 0 0,9 0 0 16,0-2-1-16,7 3 0 16,4-1 1-16,-4-2-1 15,9 2 1-15,-2-2-1 16,7 2 1-16,-5 1-1 16,2-3 0-16,3 0 0 0,-2 5 0 15,-6-2-1-15,4 1 1 16,-4-2-1-16,-5 3 0 15,-8-5 1-15,0 5-1 0,-5-8 1 16,-2 1 1-16,-6-2-1 16,1 2 0-16,-8-5 0 15,-5 3 1-15,-5-2 0 16,-4-1 2-16,-10-3 2 0,-6 0 0 16,-12 0 0-16,13 0 0 15,-13 0-1-15,0 0 1 16,-3-10-2-16,3 10-2 15,-10-7-2-15,10 7-2 0,-10-13-6 16,10 13-12-16,-12-15-35 16,12 15-17-16</inkml:trace>
  <inkml:trace contextRef="#ctx0" brushRef="#br2" timeOffset="113397.94">18599 12037 194 0,'0'0'7'16,"0"0"3"-16,0 0 3 16,0 0 3-16,10 0 2 0,-10 0 1 15,20-5 0-15,-6-1-1 16,7-1-4-16,4 0-5 15,9-4-2-15,12 1-3 0,5-6-1 16,9-1-2-16,4-1 0 16,11 0 1-16,4-4-1 15,1 3 1-15,1-1 0 16,2 0 1-16,-8 2 0 16,-10 4 2-16,-6 1 1 0,-12 4 2 15,-10 0-1-15,-10 5-2 16,-9 2-2-16,-10 2 0 15,-8 0-7-15,0 0-18 16,-12 6-48-16,1 3-5 16</inkml:trace>
  <inkml:trace contextRef="#ctx0" brushRef="#br2" timeOffset="114382.09">14435 11356 174 0,'0'0'4'16,"0"0"2"-16,0 0 0 15,0 0 2-15,0-9 3 16,0 9 1-16,12-7 0 16,1 6 2-16,6-2-2 0,-1-2-1 15,10 0-1-15,-3 0-3 16,12 0 1-16,0-5-3 0,9 2-1 16,4-1-2-16,3-4 0 15,7-4-1-15,-1 2 0 16,3 3 0-16,3-3 1 15,-5 2 3-15,-3 2 3 0,-10 0 0 16,-2 1 2-16,-13 3 3 16,-4 1 3-16,-9 2 0 15,-6-1-2-15,-13 5-2 16,12-3-1-16,-12 3-2 16,0 0-2-16,0 0-4 0,0 0-4 15,0 0-5-15,0 0-7 16,0 0-8-16,0 0-22 15,-7 0-33-15,7 0-5 16</inkml:trace>
  <inkml:trace contextRef="#ctx0" brushRef="#br2" timeOffset="114748.97">15307 11112 271 0,'0'0'1'0,"0"0"-1"0,0 0 6 15,0 0 1-15,5 3 4 16,3 2-1-16,9-3 0 16,0 4 2-16,9 1 0 15,2 1-5-15,6-1-10 0,-2 2-23 16,-8 1-38-16,12 0-6 15</inkml:trace>
  <inkml:trace contextRef="#ctx0" brushRef="#br2" timeOffset="115531.51">14445 11440 214 0,'0'0'1'0,"0"0"3"0,4 3 1 15,-4-3 4-15,9 15 3 16,-7-4 2-16,5 9 2 16,-2 8 1-16,-3 8 0 15,6 12 1-15,0 9-4 16,4 7-2-16,-2 3 0 0,5 10-1 15,-5-3-1-15,7 2-1 16,-5-1-1-16,4-2-1 16,-9-2-1-16,3-4-1 0,-6-3-1 15,1-2 0-15,-1-3-2 16,-4-5-1-16,0-6 1 16,0-6-2-16,0-7 1 15,-4-8-3-15,4-2-3 0,0-10-5 16,0-3-2-16,0-12-1 15,0 13-4-15,0-13-14 16,0 0-45-16,0 0-1 16</inkml:trace>
  <inkml:trace contextRef="#ctx0" brushRef="#br2" timeOffset="116231.83">14504 12770 249 0,'0'0'3'15,"0"0"1"-15,-9-2-1 16,9 2 2-16,0 0 2 16,0 0 2-16,12-3 0 0,1 3 3 15,8 5-4-15,4 0 0 16,8 0 2-16,10-1-2 16,6 3-1-16,6-1-2 15,9 2-1-15,14-1-1 0,5-3 0 16,9 5-1-16,5-2 0 15,8-2-1-15,1 2 0 16,9 1 1-16,7 4-2 16,0-2 1-16,2 5 1 15,5-2-2-15,10 1 2 0,0 1-1 16,3 5 1-16,-1-7-1 16,1 4 0-16,-3-1 1 15,3 2-1-15,-6 2 1 0,-6-2-1 16,-1 1-1-16,-2 0 2 15,-8-1-2-15,-2 0 1 16,-6-1-2-16,-3-4-2 16,-7-1-1-16,-4-3-2 0,-10 2-2 15,-7-4 0-15,-8 0 1 16,-13 1-1-16,-12-3 0 16,-4-3 1-16,-18 3 1 15,-3-2-5-15,-14-3-17 0,-8 0-27 16,0 0-12-16</inkml:trace>
  <inkml:trace contextRef="#ctx0" brushRef="#br2" timeOffset="116965.01">18418 12158 269 0,'0'0'5'16,"0"0"5"-16,0-12 4 16,0 12 2-16,0 0 2 0,2-10-2 15,-2 10 1-15,0 0 2 16,7 10-6-16,-3 15-3 16,-2 9-3-16,-2 13-3 15,5 13-1-15,0 9 2 0,-3 10-1 16,3 5 0-16,-5 6 0 15,0-6-2-15,2-2 1 16,-2-5-1-16,0-6-1 16,-2-4 1-16,-3-7-1 15,-2-6 0-15,2-5-1 0,-3-11 0 16,1-1-2-16,2-12-3 16,-2-6-3-16,2-4-2 15,5-15-6-15,-3 15-9 16,3-15-13-16,0 0 0 15,0-9 1-15,0 9 7 0,3-10 10 16,-3 10 10-16,5-13 12 16,-5 13 14-16,0 0 13 0,0 0 2 15,0 0-1-15,0 0-4 16,0 0-6-16,0 0-17 16,0 0-24-16,0 0-46 15,0 0-6-15</inkml:trace>
  <inkml:trace contextRef="#ctx0" brushRef="#br2" timeOffset="117733">19792 11759 211 0,'0'0'9'15,"0"0"4"-15,0 0 3 16,0 0 1-16,0 0 0 16,0 0-2-16,0 0 1 15,0 0 1-15,-3 15-5 0,1 3-3 16,-3 11 0-16,2 8 1 16,-2 11 0-16,0 8 3 15,1 4-2-15,1 7-1 0,-2 2-2 16,3-2-2-16,-4-3-1 15,4-1-1-15,2-4-3 16,-3-5 1-16,1-4-1 16,-3-3 0-16,3-2 0 0,-3-1 0 15,0-4 0-15,-3-3-1 16,2-3 0-16,2-5-4 16,0-1-7-16,1-6-16 15,3-4-48-15,0-5-4 0</inkml:trace>
  <inkml:trace contextRef="#ctx0" brushRef="#br2" timeOffset="118248.48">18581 13278 243 0,'0'0'9'0,"0"0"4"16,11-7 5-16,-1 1 2 15,3-1 2-15,6-4 1 0,8-3 2 16,10-3 0-16,9-1-8 15,9-3-4-15,6-3-3 16,9 3-4-16,2-2-2 16,3 1 0-16,-1 1-1 15,-5 2-1-15,-12 5 1 16,-6 1 0-16,-12 3 0 0,-13 3 0 16,-4 1 0-16,-10 6-1 15,-12 0-2-15,0 0-6 16,-10 0-12-16,-1-1-51 0,-3 1-12 15</inkml:trace>
  <inkml:trace contextRef="#ctx0" brushRef="#br2" timeOffset="120181.64">19111 12366 181 0,'0'0'6'0,"0"0"9"15,0 0 5-15,0 0 3 0,0 0 2 16,0 0 1-16,0 0 0 16,0 0 0-16,0 0-6 15,0 0-8-15,0 0-4 16,0 0-4-16,10 0-2 16,2 3-2-16,7 1 1 0,7 1-1 15,14 6 2-15,7-2-1 16,13 1 0-16,14 0 0 15,6 3-1-15,17 2 1 16,7-1-1-16,11 6-1 0,11-3 1 16,10 6-1-16,6 1 1 15,10 4-1-15,9-1 1 16,6 2-1-16,4 4 1 0,8-1-1 16,-2 3 1-16,1-1 0 15,4 4 0-15,-8-4-1 16,-2 4-1-16,-6-7-1 15,-7 2-2-15,-5-1-3 0,-10-4-4 16,-10-6-3-16,-12 0-2 16,-12-4-5-16,-23-4-9 15,-11-6-21-15,-2-1-21 16</inkml:trace>
  <inkml:trace contextRef="#ctx0" brushRef="#br2" timeOffset="121068.93">18923 12693 270 0,'0'0'5'0,"0"0"2"0,0 0 1 15,0 0 2-15,14 0 1 16,-4 3 2-16,5-2-1 15,4 3 1-15,11 3-4 0,6-1-2 16,1 1-1-16,12-3-2 16,6 6-2-16,7-2 0 15,11 4-1-15,3-2 0 16,11 3-1-16,5-4 2 16,10 4-2-16,3-1 0 0,6 5 0 15,8 1 0-15,3-3 0 16,5 5 0-16,7 0-2 15,3 1 2-15,2 2-1 16,5 2 1-16,0-3 0 0,0 3-1 16,0 0 0-16,1-2 1 15,-4 5-1-15,-2-3 1 16,3 3 0-16,-3-2-1 16,-5 2 1-16,-7-3-2 0,2 2 1 15,-2-5-1-15,-10-2 1 16,-11 3-1-16,-6-4 0 15,-11-4 1-15,-11-1-1 0,-9 2 1 16,-12-7 1-16,-12-1 0 16,-11 0-1-16,-9-6-5 15,-7 3-14-15,-18-5-26 16,0 0-21-16,0 0-7 16</inkml:trace>
  <inkml:trace contextRef="#ctx0" brushRef="#br2" timeOffset="122382.96">13036 11583 101 0,'0'0'1'0,"20"3"3"0,2 7-1 15,6 2 4-15,11 1 3 16,11 5 1-16,7-2 2 15,11 4 0-15,3 0-2 0,1 3 1 16,6-7-2-16,0 4-2 16,9-2-2-16,-2-1-3 15,7 6-1-15,-5-7 2 16,5 2-3-16,-4 0 1 0,-2-1 3 16,-2-2 0-16,-12-1 1 15,-6 1-1-15,-12-5 1 16,-4 2-8-16,-13-4-26 15,2 2-26-15,-19 0-3 16</inkml:trace>
  <inkml:trace contextRef="#ctx0" brushRef="#br2" timeOffset="123099.01">12862 11848 267 0,'0'0'5'16,"0"0"3"-16,7 0 1 0,3 0 4 15,3 0 1-15,5 0 1 16,6 0 0-16,8 5 1 15,5 0-3-15,13 3-3 16,5 2-3-16,7 0-2 16,5 1-1-16,3 6-1 0,5-3 0 15,-1 1 0-15,3 4-1 16,0 2 1-16,0-3 0 16,0 0-1-16,-5 4 0 0,3-1 0 15,-4-2 0-15,-1-2-1 16,-2 1 1-16,-14-6-1 15,-4 3-1-15,-4-5 1 0,-8-2 0 16,-10-1 0-16,-4-3 2 16,-6-1 2-16,-9 0 0 15,-9-3 0-15,0 0 0 16,0 0 0-16,0 0-2 16,-4 0-5-16,-8-6-16 0,-14 2-60 15,11 1-1-15</inkml:trace>
  <inkml:trace contextRef="#ctx0" brushRef="#br2" timeOffset="126531.35">19583 11128 252 0,'0'0'6'16,"0"0"4"-16,0 0 4 0,0 0 2 15,0 0 2-15,0 0 3 16,0 0-1-16,-12-6 1 16,12 6-6-16,0 0-4 15,0 0-4-15,0 0-2 0,0 0-2 16,0 10-1-16,7-5-1 16,5 1 1-16,9 1 1 15,6 2 0-15,3 0 0 16,7-2 0-16,7 2 0 0,4 0-1 15,9 2-1-15,3-3 1 16,4 4-1-16,8-2 0 16,8 2 0-16,4 1 0 15,11 1 0-15,4 2 0 0,10 1 0 16,6-1 0-16,4 8 0 16,0-5-1-16,3 1 1 15,0 3 0-15,-6 2-1 16,-1-7 1-16,-10 5-1 0,-6 0 1 15,-10-6-1-15,-10 0 0 16,-6-4 0-16,-13-1 1 16,-11-2 0-16,-10-3 3 15,-11-4 0-15,-8-1 1 0,-8-2 0 16,-12 0 0-16,11 0 1 16,-11 0-2-16,0 0-2 15,0 0-3-15,0 0-2 16,-5 0-2-16,5 0-4 0,0 0-6 15,-13 0-11-15,5 0-31 16,8 0-23-16,-9 3-4 16</inkml:trace>
  <inkml:trace contextRef="#ctx0" brushRef="#br2" timeOffset="127081.16">21817 11395 370 0,'0'0'5'0,"0"0"4"16,0 0 0-16,0 0 0 0,0 0 1 16,0 0 1-16,0 0 1 15,5 5 1-15,-5-5-4 16,17 10-2-16,-4-2-1 15,4 0 1-15,2 6-2 0,5-4 0 16,0 2-1-16,3 0-1 16,1 1 0-16,2-1-2 15,-5 1 1-15,0-4-1 0,-9 1 0 16,-3 0 1-16,-3 0-1 16,-8 1 1-16,-2-2-1 15,-4 1 2-15,-8 0-3 16,-4 0 0-16,-6 3 0 0,-6-2 0 15,-4 3 0-15,-5-6 0 16,-7 5 0-16,-2-3 0 16,4 0 0-16,1 0 0 15,0-3 0-15,6-3 0 0,10 3-12 16,4-6-18-16,-4 2-52 16,25-3-4-16</inkml:trace>
  <inkml:trace contextRef="#ctx0" brushRef="#br2" timeOffset="127865.27">19869 11082 360 0,'0'0'8'16,"0"0"2"-16,0 0 4 15,0 0 1-15,0 0 0 16,0 0 1-16,0 0 0 0,1-9 0 16,-1 9-7-16,-11 0-4 15,1 0-1-15,-5 2-3 16,-8 4 0-16,-3 2-1 15,-7-2 1-15,-4 5-1 16,-3-5 1-16,-2 2 0 0,-3-3 0 16,6-2-1-16,1 1 1 15,9-4 0-15,6 3 0 0,5-3 0 16,6 0 0-16,12 0 0 16,-10 0-1-16,10 0 1 15,0 0 0-15,13 0-1 16,-4 5 1-16,4 0-1 0,2 1 0 15,7 8 0-15,1-3 1 16,9 6 0-16,-2-1 0 16,5 4 0-16,4 0 1 15,1 2 0-15,0-2-2 16,-3 0 0-16,0 0 0 0,-5-5 0 16,-4-4 0-16,-8 2 0 15,-3-3 0-15,-2 3 0 16,-10-6-80-16,-5-7-5 0</inkml:trace>
  <inkml:trace contextRef="#ctx0" brushRef="#br2" timeOffset="171849">11796 11122 295 0,'0'0'6'16,"0"0"4"-16,0 0 4 0,0 0 1 15,0 0 1-15,0 0 2 16,0 0 0-16,0 0-1 16,0 0-6-16,7-2-3 0,1 2-4 15,7 2-1-15,7 4 0 16,11 1-2-16,1 3 0 15,14 0 1-15,3 3-1 16,4-2 1-16,5 7-1 0,2-3 0 16,-2-1 0-16,0 4 0 15,-1 0 0-15,-1-4-1 16,-5 3 1-16,2-2 1 16,-5 3-1-16,-1-1 0 0,2-3 0 15,-4 4 1-15,-5-3-1 16,-2 0 1-16,-6 0 0 15,-6-5-1-15,-3 0 1 16,-7-6 0-16,-2 3-1 16,-3-7 1-16,-5 3 0 0,-8-3 0 15,9 0-2-15,-9 0-2 16,0 0-3-16,10 0-6 16,-10 0-19-16,-7-3-49 0,7 3-1 15</inkml:trace>
  <inkml:trace contextRef="#ctx0" brushRef="#br2" timeOffset="172664.01">11448 11311 346 0,'0'0'7'0,"0"0"3"15,-4-13 5-15,4 13 1 16,-3-9 1-16,3 9-1 15,-6-8 0-15,6 8 0 16,0 0-7-16,0 8-4 16,0 9-2-16,4 13-2 0,1 6-1 15,4 14 0-15,-2 10 1 16,6 6 1-16,-1 7 0 16,6 3 0-16,-3 1 0 15,0 2 1-15,-3-4-1 0,0-3 1 16,-4-3-1-16,0-2 0 15,-4-8 0-15,-4-2 0 16,0-7-1-16,-2-3 0 16,-3-10-1-16,0-5 0 0,0-4 1 15,0-6-1-15,2-5 0 16,1-7 0-16,2-10 0 16,-5 13-1-16,5-13 1 15,0 0-2-15,0 0 0 0,0 0-1 16,0 0-3-16,0 0-2 15,0 0-2-15,0 0-4 16,0 0-7-16,0 0-11 16,0 0-49-16,0-3-1 0</inkml:trace>
  <inkml:trace contextRef="#ctx0" brushRef="#br2" timeOffset="173115.21">11550 12509 377 0,'0'0'6'16,"0"0"3"-16,0 0 1 15,0 0 1-15,0 0 1 16,0 0-1-16,0 0 0 0,0 0 0 15,0 0-5-15,0 0-3 16,5 0-2-16,5 0-1 16,5 0 0-16,5 3 0 0,5 0 2 15,5-3-2-15,4 0 1 16,8 0 0-16,4-3 0 16,-1 0 0-16,11 2 0 15,-7-2-1-15,1 1 1 0,1-1-1 16,-5 0 0-16,-1 1 0 15,-5 2 0-15,-3 0 0 16,-7 0 0-16,-3-2 0 16,1 2 0-16,-10 0 0 15,3 0 0-15,-5 0 0 0,-4 0-1 16,-3 2-1-16,4 0-4 16,-13-2-3-16,12 8-8 15,-12-8-13-15,0 0-49 16,0 10-3-16</inkml:trace>
  <inkml:trace contextRef="#ctx0" brushRef="#br2" timeOffset="173699.37">12807 11420 408 0,'0'0'6'0,"0"0"2"15,0 0 2-15,0 0 0 0,-7-10 2 16,7 10-1-16,0 0 1 16,0 0 0-16,-2 16-5 15,2 8-1-15,7 13-3 16,0 10-1-16,0 8 0 0,6 11 0 15,2 8-2-15,0 0 0 16,2 4 0-16,-4-4 0 16,2-3 0-16,-2-6 0 15,-4 2 0-15,1-13 0 0,-5-4 0 16,0-8 0-16,0-5 0 16,-2-9 0-16,-3-8 0 15,0-6 0-15,0-14-5 0,0 0 0 16,-10-5 0-16,2-7 0 15,-2-1 2-15,1 2 1 16,-4 1-1-16,-4-1 1 16,1 4 1-16,-1 5 0 15,0 2-1-15,-1 0-4 0,3 5-9 16,-2 17-58-16,0-17-8 16</inkml:trace>
  <inkml:trace contextRef="#ctx0" brushRef="#br2" timeOffset="174336.07">11490 11145 303 0,'0'0'6'0,"0"0"4"16,0 0 2-16,0 0 1 0,0 0 2 16,0-10 2-16,0 10 2 15,20-7-1-15,3 4-5 16,9-2-3-16,10-5-2 0,18 0-1 15,13-5-2 1,18 1-1-16,11-6-3 0,12-7 0 16,12-1-1-16,4-4 0 15,9-6 0-15,5-1 1 0,-3-3 1 16,-1 3 0-16,-4-3 1 16,-6 6 1-16,-14 0 0 15,-11 3 0-15,-18 8 1 16,-17 6 0-16,-18 4 1 0,-15 5 0 15,-12 5 1-15,-15 0-7 16,-10 5 0-16,0 0 0 16,0 0 0-16,-6 0 0 15,6 0 0-15,-14 0 0 16,14 0-3-16,-15 5-15 0,15-5-19 16,5 10-48-16,-5-10-3 15</inkml:trace>
  <inkml:trace contextRef="#ctx0" brushRef="#br2" timeOffset="174930.86">12944 11378 338 0,'0'0'5'0,"0"0"2"16,0 0 2-16,5-6 3 0,3-1 2 15,8-1 0-15,9-3 1 16,13-4 2-16,12-8-4 15,12 2-2-15,15-10-2 0,7-1-2 16,10 1-2-16,11-5-1 16,2 1-1-16,5-2-3 15,-1 8 0-15,-2-3-1 16,-2 4 1-16,-3 1-1 0,-6 2 1 16,-11 3-1-16,-15 4 0 15,-11 4 3-15,-12 4 2 16,-16 0 0-16,-7 8 1 15,-11-4-1-15,-15 6-2 0,0 0-1 16,0 0-4-16,-10-5-4 16,10 5-9-16,-20-4-12 15,-3 4-57-15,14 0 1 16</inkml:trace>
  <inkml:trace contextRef="#ctx0" brushRef="#br2" timeOffset="175615.03">13619 10466 337 0,'0'0'1'16,"0"0"1"-16,0 0 2 16,0 0 3-16,10 10 3 0,1-3 1 15,11 3 2-15,6 5 0 16,14 1 0-16,5 0-2 16,10 4-1-16,11-2-3 0,1-1-1 15,5-3-2-15,1 2-1 16,-3-2 0-16,-5-4 0 15,-8 0 0-15,-6-2 0 16,-9-1-1-16,-7-2 0 0,-12 0 0 16,-4-2 2-16,-9-1 0 15,-12-2 2-15,13 0 0 16,-13 0-1-16,0 0 1 0,0 0-1 16,0-7-2-16,0 7-3 15,0 0-9-15,-11-6-15 16,11 6-58-16,0 0-4 15</inkml:trace>
  <inkml:trace contextRef="#ctx0" brushRef="#br2" timeOffset="176247.99">12924 12362 327 0,'0'0'8'0,"0"0"4"15,5 0 3-15,7-6 3 16,6 2 2-16,9-4 0 16,8-4 1-16,9-4 0 0,11 4-7 15,2-3-4-15,6-2-3 16,1 3-2-16,-2-3-2 15,3 4-1-15,-10 0-1 16,-3 3 1-16,-12 0-1 0,-3 4 0 16,-15 0 0-16,-1 4 1 15,-9-1-2-15,-12 3 0 16,0 0 0-16,0 0 0 0,0 0 0 16,-8-3-4-16,8 3-9 15,-15-7-22-15,15 7-49 16,-10-7-1-16</inkml:trace>
  <inkml:trace contextRef="#ctx0" brushRef="#br2" timeOffset="176964.91">14539 10803 318 0,'0'0'7'0,"0"0"2"0,0 0 3 15,-5 0 2 1,5 0 0-16,0 0 1 0,0 0-2 15,-7 4 1-15,7 13-5 16,0-1-4-16,5 6-3 0,-3 3 0 16,1 7-1-16,4 3 2 15,-5 0-3-15,4-3-3 16,0 0-6-16,0-3-18 16,-12-1-48-16,6-6-3 0</inkml:trace>
  <inkml:trace contextRef="#ctx0" brushRef="#br2" timeOffset="177581.08">13391 12151 336 0,'0'0'7'0,"8"-4"5"15,5 0 3-15,6 0 3 16,8-7 0-16,10-3 1 16,11-6 2-16,9 0 0 15,10-2-7-15,-2-1-4 0,-1 3-3 16,-4 1-2-16,-5 1-2 15,-9 6-1-15,-7 2-1 16,-15 5-1-16,-7 5 2 16,-9-2-2-16,-8 2 0 0,0 0-2 15,-5 4-1-15,-10 4-3 16,-2-1-6-16,-11-3-20 16,1 2-50-16,-6 5-3 0</inkml:trace>
  <inkml:trace contextRef="#ctx0" brushRef="#br2" timeOffset="177866.1">13190 11928 293 0,'0'0'7'16,"0"0"-1"-16,0 0 1 16,5-3 1-16,-5 3 0 15,20-10-3-15,-3 3-3 0,3-1-15 16,12 4-51-16,-2-9-3 15</inkml:trace>
  <inkml:trace contextRef="#ctx0" brushRef="#br2" timeOffset="178234.13">13302 11541 331 0,'0'0'6'0,"0"0"2"15,-15-2 3-15,15 2 3 16,-22 0-1-16,9 9 1 16,1 9 0-16,-6 5-1 0,-1 6-4 15,3 8-3-15,2 5-3 16,-2 4 0-16,2 0-2 16,1-4-2-16,3-2-5 15,5-8-7-15,-2-5-17 16,5-12-40-16,4 0-7 0</inkml:trace>
  <inkml:trace contextRef="#ctx0" brushRef="#br2" timeOffset="178897.76">13474 11596 423 0,'0'0'2'16,"0"0"1"-16,0 0 2 15,2 10 0-15,-2 6-1 16,-2 5 1-16,-7 1 1 15,-3 10 0-15,0 0-1 0,-5 6-1 16,-4 1-2-16,2-2-1 16,-4-8-4-16,6 5-7 15,-3-12-8-15,6-5-8 0,8-4-8 16,6-13-11-16,0 0-9 16,5-11-5-16,15-11 2 15,5-13 14-15,8-4 18 16,4-9 25-16,2-1 21 0,2 3 23 15,-7 3 13-15,-2 11 1 16,-7 5-3-16,-5 12-4 16,-7 15-12-16,-12 15-13 15,-5 12-9-15,-9 2-9 16,-7 14-4-16,-4 1-2 0,-3 1 0 16,2 4-1-16,-5-6-2 15,5-7-4-15,5-8-3 16,7-6 0-16,4-7-1 15,9-15 0-15,0 0 0 0,19-17-1 16,4-8 3-16,2-10 3 16,9-9 3-16,1-6 3 15,2-4 2-15,-1 4 4 16,-2 3 3-16,-9 10 2 0,-6 6-1 16,-3 12 1-16,-16 19-1 15,10 5-3-15,-13 18-1 16,-6 11-4-16,-5-2-3 0,0 11-1 15,1 1 1-15,-1 0-4 16,-2-1-1-16,4-6-4 16,8-6-3-16,-1-10-3 15,5-6-1-15,0-15-1 0,9 5-1 16,6-10 3-16,7-15 3 16,-1-13 4-16,4 2 6 15,1-7 8-15,-1 9 4 16,-5 4 0-16,-8 10 1 15,-12 15 0-15,3 15-4 0,-10 32-16 16,-13 13-62-16,3 17-6 16</inkml:trace>
  <inkml:trace contextRef="#ctx0" brushRef="#br2" timeOffset="180432.11">23076 12591 397 0,'0'0'4'16,"0"0"1"-16,0 0-2 0,0 0 2 15,0 16 1-15,4 0 1 16,0 9 2-16,-1 13 1 15,2 9-3-15,-1 15 0 16,4 9 1-16,-2 11-1 16,1 7-1-16,-2 3-1 0,-3 0-1 15,3-1-1-15,-5-4 0 16,2-3-1-16,-2-7 1 16,0-4 0-16,0-12-1 15,-2-7 1-15,-5-9-1 0,4-8-2 16,1-7 0-16,-5-10 0 15,3-9 0-15,4-11-2 16,0 0-2-16,-7 0-2 0,4-7-3 16,3-5-6-16,-2-5-14 15,-16-3-56-15,18-1 2 16</inkml:trace>
  <inkml:trace contextRef="#ctx0" brushRef="#br2" timeOffset="181381.43">23149 12544 279 0,'0'0'8'16,"0"0"5"-16,0 0 1 0,0 0 4 15,0 0 0-15,-7-10 3 16,7 10-2-16,0 0 0 16,0 0-7-16,0 0-4 0,12 3-2 15,0 7-3-15,8 5-1 16,10 2 0-16,9 6 0 16,7 3 0-16,8 2 0 15,9 5-1-15,4-4 1 16,4 0-1-16,1 4 0 0,3-5 1 15,-3-2-1-15,0-1 1 16,-5 0-1-16,0-3 0 16,-9-2-2-16,-3-3-1 0,-3 1-1 15,-3-7-2-15,-9 6 0 16,-8-9 0-16,-5 3 0 16,-4-4 0-16,-9 0 1 15,-3-1 0-15,-11-6 2 0,12 5 1 16,-12-5 0-16,0 0-1 15,0 0 0-15,0 0-2 16,7-5 0-16,-7 5-1 16,0-10-1-16,0 10-1 0,0-10-2 15,0 10 1-15,0 0 1 16,0-11 1-16,0 11 1 16,0 0 0-16,0 0 0 15,0 0 0-15,0 0-2 16,0 0-2-16,0 0-2 0,0 0 1 15,0 0-1-15,0 0 3 16,0 0 5-16,0 0 3 16,0 0 7-16,0 0 6 0,0 0 4 15,0 0 3-15,0 0 1 16,0 0 0-16,0 0-2 16,0 0-4-16,0 0-3 15,0 0-2-15,-2 11-3 0,2 3-2 16,0 7-2-16,0 8 0 15,0 6 0-15,0 7 0 16,0 7-1-16,0 6 1 16,2 4 0-16,-2 6 1 0,3-3 0 15,-3 4 0-15,0-3 0 16,2-2 0-16,-2-4 0 16,0-2-1-16,2-7-1 15,1-7 0-15,-3-6-3 16,3-6-2-16,-3-9-7 0,0-2-11 15,0 7-49-15,0-25-14 16</inkml:trace>
  <inkml:trace contextRef="#ctx0" brushRef="#br2" timeOffset="182030.96">23080 13929 321 0,'0'0'5'16,"0"0"3"-16,0 0 3 0,0 0 2 16,12 3 3-16,0-1 0 15,6 5 1-15,9 1 1 16,10 0-4-16,7 4-2 15,14 5-4-15,4-1-2 0,8 5 0 16,4 4-2-16,4-1-2 16,3 4 0-16,-1-1-1 15,-1-2 0-15,-2 2-1 16,-3-2 1-16,-7-5-1 0,-4-3 1 16,-6-2 0-16,-10-5 1 15,-9-3-1-15,-9 1 0 16,-6-6 1-16,-11 1-1 15,-2 0 0-15,-10-3 0 0,0 0-6 16,0 0-7-16,5-20-52 16,-5 20-18-16</inkml:trace>
  <inkml:trace contextRef="#ctx0" brushRef="#br2" timeOffset="182713.68">23163 12587 254 0,'0'0'8'0,"0"0"2"0,0 0 2 15,0 0 1-15,0 0 1 16,0 0 4-16,0 0 2 15,0 0 2-15,9-3-5 16,10 1-2-16,13-3 0 0,9-6-1 16,10-3 0-16,18-1-4 15,14-7 0-15,11-3-2 16,13-5 0-16,5 1-1 0,2-4 0 16,8-1-1-16,-5 2 0 15,0-1-3-15,-13 6-3 16,-10 2 0-16,-17 8 0 15,-15-1 0-15,-12 9 0 16,-15 1 0-16,-15 3 0 0,-8 4 0 16,-12 1 0-16,0 0 0 15,0 6 0-15,-7 4 0 16,-3 0 0-16,-1 0-50 16,-3 10-35-16,-1 4-3 0</inkml:trace>
  <inkml:trace contextRef="#ctx0" brushRef="#br2" timeOffset="183182.37">24289 13008 327 0,'0'0'6'0,"0"0"3"16,15-11 3-16,-2 4 4 15,4-2 0-15,8-1 1 16,12-5 1-16,8-5 0 16,10 0-4-16,7-2-3 0,10-6-1 15,7 3-2-15,1-1-1 16,9-2-1-16,-4 3 0 16,-6 2-1-16,-4 2 0 0,-13 0-5 15,-8 10 0-15,-14 1 0 16,-10 2 0-16,-13 1 0 15,-6 4 0-15,-11 3 0 16,0 0 0-16,0 0 0 0,0 0 0 16,-11 3-11-16,-3 7-75 15,-4 2-2-15</inkml:trace>
  <inkml:trace contextRef="#ctx0" brushRef="#br2" timeOffset="183698.76">24125 14207 308 0,'0'0'5'0,"0"0"4"16,0 0 5-16,0 7 2 15,0-7 5-15,3 5 2 16,9-5 1-16,8-3 1 16,13-6-1-16,9-4-5 15,12-9-3-15,11-3-9 0,14-2-7 16,6-4 0-16,2-3 0 16,5 5 0-16,-6 1 0 15,-6 4 0-15,-12 2 0 16,-12 7 0-16,-11 2 0 0,-10 3 0 15,-17 5 0-15,-18 5 0 16,0 0 0-16,-21 0 0 16,-4 5 0-16,-4 0 0 0,-1 3 0 15,-3-8-10-15,4 2-79 16,4-2-2-16</inkml:trace>
  <inkml:trace contextRef="#ctx0" brushRef="#br2" timeOffset="184580.92">24322 12185 332 0,'0'0'8'0,"0"0"4"16,0 0 4-16,0 0 2 15,0 0 0-15,0 0 0 0,0 0-1 16,0 0 1-16,4 4-7 16,-4-4-3-16,23 14-4 15,2-2-1-15,10 1 0 16,9 0 0-16,16 5 1 15,4-2-1-15,9 0 1 0,8 0-1 16,2-1 1-16,-4-5 0 16,-7-1-4-16,-7-4 0 15,-10 1 0-15,-11-2 0 0,-12-1 0 16,-10 0 0-16,-9-1 0 16,-13-2 0-16,13 2 0 15,-13-2 0-15,0 0 0 16,0 0 0-16,-8 5 0 0,8-5 0 15,-18 5 0-15,9-3 0 16,-4 6 0-16,-1-3-6 16,1 5-14-16,1-3-5 15,2 3-6-15,-3-2-2 0,13-8-1 16,-12 14 5-16,12-14 4 16,-5 13 9-16,5-13 8 15,0 0 11-15,0 7 8 16,0-7 5-16,0 0 4 15,10 10 1-15,-10-10 1 0,7 10-2 16,-2 3-3-16,0-1-3 16,1 8-1-16,1 5-3 15,-2 4-2-15,-1 11-2 16,1 5-1-16,6 6 0 0,-4 6-1 16,3 5-1-16,-3 6 0 15,3 1 0-15,-2 0-1 16,4 3 0-16,-2-3 0 0,-2-4-1 15,-6-3 0-15,3-4 1 16,0-8-1-16,-3-8 1 16,-2-4-3-16,0-12-2 15,0-1-2-15,0-12-4 0,0-3-10 16,-2 5-51-16,2-15-15 16</inkml:trace>
  <inkml:trace contextRef="#ctx0" brushRef="#br2" timeOffset="184681.81">25186 13565 143 0,'0'0'1'0,"0"0"-1"0,-3 12-21 15,-1-4-26-15,2 4 0 16</inkml:trace>
  <inkml:trace contextRef="#ctx0" brushRef="#br2" timeOffset="184947.96">24416 14125 374 0,'0'0'3'16,"-12"0"1"-16,12 0 2 0,-8 5 3 15,8-5 2-15,0 0 2 16,10-3 0-16,14-4 2 15,15-5-3-15,10-7-1 16,8-5-2-16,7-2-2 16,2-2-3-16,3-1-3 0,-7-1-5 15,-5 5-6-15,-12-3-13 16,-22 3-59-16,-2 6-1 16</inkml:trace>
  <inkml:trace contextRef="#ctx0" brushRef="#br2" timeOffset="185465.41">24324 12986 374 0,'0'0'7'16,"0"0"3"-16,0 0-1 15,0 0 1-15,-10 17 2 0,1 8 1 16,-2 12 0-16,2 12 1 16,-4 15-6-16,3 11-1 15,2 12 1-15,1 0-1 16,4 4-2-16,1-1 0 0,2-4 0 15,0-4-1-15,0-11-4 16,0-9 0-16,0-10 0 16,-3-10 0-16,-1-6 0 15,1-14-6-15,-2-11 0 0,5-11-1 16,-10 3 1-16,2-10-2 16,6-3-10-16,-3-2-63 15,-2-3-1-15</inkml:trace>
  <inkml:trace contextRef="#ctx0" brushRef="#br2" timeOffset="187097.84">12055 11722 286 0,'0'0'7'0,"0"0"6"0,0 0 4 15,-3-7 4-15,3 7 1 16,-5-10 4-16,5 10 0 15,-5-10 1-15,5 10-7 0,-12-10-4 16,12 10-6-16,-11 0-3 16,6 5-2-16,-2 10-2 15,2 5-1-15,3 6-2 16,2 1 0-16,0 9 0 0,0-2 0 16,2-1 1-16,3 0-1 15,2-7-1-15,2-6-1 16,-2-4-2-16,-2-2-1 15,-5-14-1-15,9 7-3 0,-9-7-2 16,3-10-2-16,-3-5 0 16,0-4 0-16,0-4 2 15,-3-7 1-15,-4-2 1 16,-5-3 4-16,-1 1 3 0,1 2 5 16,-1-6 4-16,-1 9 2 15,4-1 1-15,-3 7 1 16,3 4 0-16,6 5 0 0,-1 1-2 15,1 3-3-15,4 10-2 16,0 0-2-16,0 0-1 16,0 0 0-16,0 0-1 15,9 5 0-15,5 5-2 16,1 2 2-16,5 1-1 0,5-1 1 16,7-2 0-16,0-1 0 15,5-1 0-15,6 0 0 16,-6-6 1-16,0 1-1 15,-2-3 1-15,-3 0-1 0,-4 0 1 16,-3-3 0-16,-8 3 0 16,-7-2 2-16,-3 2 0 15,-7 0 0-15,11-6 1 0,-11 6 0 16,0 0 0-16,0 0 0 16,0 0 0-16,0 0-4 15,0 0 0-15,-6-4 0 16,6 4 0-16,0 0 0 0,0 0 0 15,0 0 0-15,0 0 0 16,0 0 0-16,-7 4 0 16,7-4 0-16,-3 18 0 15,-1-3 0-15,4-1 0 16,-3 10 0-16,3 0 0 0,0-2 0 16,0 8 0-16,0-6 0 15,3-1 0-15,1 1 0 16,1-6 0-16,-2-1 0 15,1-7 0-15,0 0 0 0,-4-10 0 16,2 10 0-16,-2-10 0 16,0 0 0-16,0 0 0 15,0 0 0-15,-2 0 0 16,2 0 0-16,-13-5 0 0,3 0 0 16,-3 3 0-16,4-1 0 15,-6 3 0-15,2 0 0 16,1-3 0-16,-3 3 0 15,-2 0 0-15,-3 0 0 0,3 0 0 16,-3 3 0-16,-1-3 0 16,2 0 0-16,-1 0 0 15,0 0 0-15,0 3 0 0,7-3-2 16,1 2 0-16,3-2-2 16,9 0-7-16,0 0-14 15,0 0-55-15,0 0-5 16</inkml:trace>
  <inkml:trace contextRef="#ctx0" brushRef="#br2" timeOffset="187831.99">11911 11719 326 0,'0'0'8'0,"0"0"4"16,0 0 3-16,4-7 2 15,-4 7 0-15,0 0 0 16,0 0-1-16,0 0 0 15,-7-7-7-15,-8 7-5 0,-5 7-2 16,-9 3-3-16,-9 5-1 16,-12 5-1-16,-12 5 1 15,-9 7-1-15,-23 2 0 16,-9 11 1-16,-17 5-1 0,-16 4 1 16,-13 8 0-16,-15 2-1 15,-12 8 0-15,-12 5-1 16,-4 4-1-16,-20 2 0 15,-1 1-1-15,-11 3 1 16,-5-3 1-16,-1 0 0 0,-4-2-1 16,-3-6-1-16,4 3-2 15,4-7-2-15,1 1-8 16,12-7-29-16,2-4-26 0,16 0-5 16</inkml:trace>
  <inkml:trace contextRef="#ctx0" brushRef="#br2" timeOffset="188781.48">12290 11743 265 0,'0'0'2'0,"0"0"0"16,0 0 1-16,0 0 2 15,0 0 1-15,0 0 1 0,-4 11 4 16,-4-1-1-16,-10 0 1 16,-7 3 0-16,-4 6 0 15,-11 1-1-15,-15 5-2 16,-7 5 1-16,-12 3-3 16,-13 0 0-16,-15 7-2 0,-10 2-1 15,-14 6 0-15,-11 1-1 16,-12 6 1-16,-10 1 0 15,-8 4 1-15,-12 5-1 0,-1 1 1 16,-8 6 0-16,-3 0 0 16,-5 2 0-16,-3 2 1 15,1 2-1-15,-4 0 1 0,6 5-2 16,0-9 1-16,4 0-2 16,14-2 0-16,6-6-2 15,13-5-1-15,10-7-1 16,15-5-1-16,7-7-2 15,20-2-5-15,8-11-5 0,17 1-10 16,7-5-29-16,16-5-25 16,13-8-5-16</inkml:trace>
  <inkml:trace contextRef="#ctx0" brushRef="#br2" timeOffset="188981.61">7744 13550 405 0,'0'0'-11'0,"-6"10"-62"15,6-10-3-15</inkml:trace>
  <inkml:trace contextRef="#ctx0" brushRef="#br2" timeOffset="190548.01">23409 13300 383 0,'0'0'6'0,"0"0"4"0,0-10 1 16,0 10 2-16,0 0 2 15,-4-10-2-15,4 10 2 16,-5-9 0-16,5 9-7 0,0 0-4 16,0 0-1-16,0 0-2 15,2 14-1-15,1 6-1 16,6 2 0-16,-1 3 1 15,0 5 0-15,-1 2 0 0,2-2 1 16,0-3 0-16,3 0-2 16,-8-10-2-16,5 1-1 15,-4-8-1-15,-5-10-2 16,4 12-3-16,-4-12-3 16,0 0-2-16,0-15 0 0,0 0 1 15,-4 1 1-15,-1-8 2 16,-1-6 2-16,1 1 4 15,0-3 5-15,0-2 5 0,3 1 5 16,0 8-1-16,-1-5 2 16,3 9 1-16,0 1 0 15,0 5-2-15,0 13-1 16,0-14-3-16,0 14-1 0,0 0-2 16,0 0-1-16,7-5-1 15,-7 5-1-15,17 0 1 16,-1 0-1-16,4 0 0 15,10 2 0-15,0 3 0 0,2-3 0 16,5 1 1-16,2 0-1 16,-2 0 0-16,1-2 1 15,-5-1 0-15,-4 0-1 16,-4 0 1-16,-5 0 1 0,-6-1 2 16,-3-2 0-16,-11 3 0 15,12-3 0-15,-12 3 0 16,0 0 0-16,0 0-1 15,0 0-1-15,0 0-1 0,0 0-2 16,0 10 1-16,0-10-1 16,-2 18 0-16,2-4 0 15,0 1 0-15,0 7 1 16,0 3 0-16,0-3 0 0,2 3-1 16,3 0 2-16,-3 0-1 15,4-3 1-15,-1 0 0 16,2 1 0-1,-2-9 1-15,0 1-1 0,-3-5 0 16,0 0 1-16,-2-10 1 16,4 8-3-16,-4-8 0 15,0 0 0-15,-6 0 0 16,6 0 0-16,-19-6 0 0,6 1 0 16,-6-2 0-16,-4 3 0 15,-5-2 0-15,-1 1 0 16,-4 1-3-16,-4 1 1 15,0 0 0-15,-1 3-1 0,4-1-2 16,1 1-3-16,8 0-6 16,-1 0-26-16,8 0-45 15,8 0 0-15</inkml:trace>
  <inkml:trace contextRef="#ctx0" brushRef="#br2" timeOffset="191080.81">23288 13196 310 0,'0'0'7'0,"0"0"5"16,0 0 3-16,10 0 1 16,-10 0 0-16,0 0 1 15,0 0-1-15,0 0-1 16,-6 12-6-16,-8 1-4 0,-6 5-4 16,-10 4 0-16,-10 4-1 15,-4 12 0-15,-16 2 2 16,-6 4 0-16,-19 3 0 15,-14 5 0-15,-14 5 0 16,-16 0 1-16,-20 5 0 0,-14 5 0 16,-21 3-1-16,-16 3-2 15,-9 2 0-15,-12 7-1 16,-12 0-1-16,-13 7 1 0,-8 0-1 16,-13 10-1-16,-4 0-3 15,-10 6 0-15,-10-3 0 16,-7 11 0-16,-5-5-1 15,-3 9 0-15,0-6-3 0,8 1-2 16,1-1-3-16,5-4-2 16,12-9 1-16,9 0-2 15,20-12-2-15,14-1 0 16,19-9-1-16,17-6-12 16,29-5-17-16,18-14-12 0</inkml:trace>
  <inkml:trace contextRef="#ctx0" brushRef="#br2" timeOffset="191931.66">23800 13347 292 0,'0'0'1'0,"0"0"3"0,0 3 1 16,0-3 1-16,-12 16 0 16,-1 0 2-16,-7 4 0 15,-7 2 1-15,-13 7 0 0,-9 11 0 16,-11 0-1-16,-15 10 2 15,-11 0 1-15,-22 6-1 16,-9 3 0-16,-19 7-1 16,-16-3-1-16,-9 4-2 0,-18 5 0 15,-10 2 0-15,-12 2-2 16,-11 4 0-16,-9 4-1 16,-3 2 1-16,-7 5-2 15,-4 0 0-15,-6 2 0 0,-5 5-2 16,-3 1-2-16,-10 3 0 15,-3 4 0-15,-7 0-3 16,-5 1-1-16,1 0-1 16,3 1-6-16,1-11-6 0,10 5-12 15,11-3-29-15,10-12-19 16</inkml:trace>
  <inkml:trace contextRef="#ctx0" brushRef="#br2" timeOffset="192181.12">17158 15802 444 0,'0'0'1'15,"-24"4"1"-15,4 5-1 0,-13-2-1 16,-4 5-2-16,-10-2-4 16,-6 5-11-16,2 3-59 15,-2-9-3-15</inkml:trace>
  <inkml:trace contextRef="#ctx0" brushRef="#br2" timeOffset="193381.39">23889 13590 313 0,'0'0'6'0,"0"0"4"0,0 0 2 15,0 0 2-15,-4 0 1 16,4 0 0-16,0 0-1 16,0 0 0-16,-11 0-6 0,11 0-3 15,-17 7-3-15,-1 4-2 16,1-3 0-16,-10 9 0 15,-5 0 0-15,-11 7 1 16,-6 1-1-16,-8 7-1 0,-13 3 0 16,-7 2 0-16,-14 5 0 15,-9 0-1-15,-4 5 1 16,-13 3 0-16,-8-1-1 16,-5 7 1-16,-6-5 1 0,-6 3 1 15,-4 5-1-15,-3 2 0 16,-5 0 0-16,-10 4 1 15,-3-1 0-15,-1 5-1 16,-9 1 0-16,0 2-2 16,-6-1-2-16,3-1-4 0,-6-1-4 15,5 0-4-15,0-2-3 16,0 1 1-16,4-10 0 16,0 7 3-16,4-1 4 15,1-1 3-15,0-2 5 0,6-1 3 16,0-1 2-16,1 0 1 15,7-1 0-15,1-5-2 16,5-8-2-16,6 3-1 0,2-11 1 16,5 8-2-16,2-3-1 15,5-2 0-15,8-1-2 16,0-2 1-16,2 0 0 16,11-2 0-16,6 2 2 15,5-7 3-15,11-1 5 0,8-5 1 16,8-5 1-16,11 3 1 15,10-5-3-15,7-2-1 16,3-2-1-16,10-1-3 16,2-5-3-16,7 3-1 0,3 0 0 15,6-2 0-15,1-3 2 16,13-5 2-16,-15 7 0 16,15-7 1-16,0 0 0 0,-9 7 0 15,9-7 0-15,0 0 0 16,-13 6-5-16,13-6-40 15,-8 2-18-15</inkml:trace>
  <inkml:trace contextRef="#ctx0" brushRef="#br2" timeOffset="195981.51">19171 16012 317 0,'0'0'8'0,"0"0"1"15,0 0 4-15,0 0 2 16,-11 6 3-16,11-6 1 0,0 0 0 16,-9 7 2-16,9-7-6 15,0 0-3-15,-7 10-4 16,7-10-1-16,0 0-1 16,4 0-1-16,6-2-2 15,10-6 0-15,5-5-1 0,10-3 1 16,14-4 0-16,11-8 0 15,10-4-1-15,9 0-2 16,11-3 0-16,9 1 0 16,5-4 0-16,8 4 0 0,5-4 0 15,7 4 0-15,3-1 0 16,4 1 0-16,-1 1 0 16,-1 4 0-16,-7-3 0 0,-7 7 0 15,-9 2 0-15,-17 3 0 16,-10 6 0-16,-21 0 0 15,-11 8 0-15,-17-2 0 16,-7 8 0-16,-14-2 0 0,-9 2 0 16,0 0 0-16,0 0 0 15,-4 0 0-15,4 0 0 16,-18 2 0-16,8-2 0 16,10 0 0-16,-15 0 0 15,15 0-15-15,-13 6-71 0,13-6-2 16</inkml:trace>
  <inkml:trace contextRef="#ctx0" brushRef="#br2" timeOffset="196381.17">21144 15200 445 0,'0'0'5'16,"0"0"1"-16,0 0 3 16,-11-2 0-16,11 2 0 15,0 0 1-15,-12 2 0 0,12-2-2 16,-5 10-8-16,5 0 0 16,8 0 0-16,4 1 0 15,8 0 0-15,7-1 0 16,8 0 0-16,4-5 0 0,4 2 0 15,-1-4 0-15,-2-1 0 16,-8 3 0-16,-2 0 0 16,-12 0 0-16,-9 5 0 0,-9 5 0 15,-7 2 0-15,-10 3 0 16,-13 5 0-16,1 2 0 16,-12 5 0-16,-1-2 0 15,3 5 0-15,-2-9 0 16,4 7 0-16,5-8 0 0,9-3-67 15,6-2-26-15</inkml:trace>
  <inkml:trace contextRef="#ctx0" brushRef="#br2" timeOffset="197098.87">19328 15750 427 0,'0'0'6'15,"0"0"3"-15,0 0 2 0,0 0 1 16,0 0 1-16,0 0 1 16,9-5 0-16,-9 5-9 15,0 0-5-15,0 0 0 16,0 15 0-16,-9 2 0 0,-4 4 0 16,-2 3 0-16,-8 8 0 15,-2 2 0-15,-4 1 0 16,-4 3 0-16,3-9 0 0,-2 1 0 15,4-5 0-15,1-8 0 16,8-2 0-16,6-2 0 16,1-11 0-16,12-2 0 15,-12 7 0-15,12-7 0 0,0 0 0 16,14-5 0-16,7 1 0 16,0-2 0-16,15-1 0 15,-1 3 0-15,4-4 0 16,11-1 0-16,-1 8 0 15,-1-5 0-15,-1 6 0 16,-7 0 0-16,-3 0 0 0,-7 0 0 16,-5 0 0-16,-6 3 0 15,-6 0 0-15,-13-3 0 16,10 1 0-16,-10-1 0 0,0 0 0 16,1 11 0-16,-7 6-14 15,6-17-77-15,0 0-3 16</inkml:trace>
  <inkml:trace contextRef="#ctx0" brushRef="#br2" timeOffset="199997.72">14603 10738 182 0,'0'0'6'16,"0"0"2"-16,0 0 6 15,0 0 3-15,0 0 5 0,0 0 0 16,0 0 2-16,0 0-1 15,0-5-3-15,11 0-4 16,4-2-5-16,10-5-2 16,2-3-5-16,9-3-1 0,7-1 0 15,9-4-2-15,-1 1 0 16,2 0 1-16,-3 4-1 16,-2-1 0-16,-8 6-2 15,-8 4-3-15,-9 2-7 0,-9 1-27 16,-3 6-33-16,-11 0-4 15</inkml:trace>
  <inkml:trace contextRef="#ctx0" brushRef="#br2" timeOffset="200315.05">14635 10820 251 0,'0'0'2'0,"0"0"2"15,0 0 3-15,7-5 2 0,-7 5 3 16,16-9 3-16,0 2-1 16,5-3 3-16,1-3-3 15,11-2-1-15,2 0-1 16,8-3-4-16,1-4-1 0,4 3-3 15,-2-1-1-15,0 2-1 16,-4 6-1-16,-10 1-6 16,-5 4-1-16,-12 7-9 15,-15 0-21-15,2 6-35 0,-7 6-6 16</inkml:trace>
  <inkml:trace contextRef="#ctx0" brushRef="#br2" timeOffset="201147.73">24777 12165 411 0,'0'0'3'16,"0"0"1"-16,0 0 0 0,9-12 1 16,1 5 0-16,10-6 1 15,3-2 0-15,9-2-1 16,3 0-1-16,6-1-4 15,-1-1-7-15,8 1-30 0,-4 8-39 16,-4 0-3-16</inkml:trace>
  <inkml:trace contextRef="#ctx0" brushRef="#br2" timeOffset="-206763.4">8027 12237 349 0,'0'0'6'0,"12"0"5"0,6-7 7 15,7-8 1-15,12-15 3 16,14-22 1-16,25-28 2 16,23-33 0-16,43-43-12 15,39-50-13-15,43-46-48 16,91-62-36-16</inkml:trace>
  <inkml:trace contextRef="#ctx0" brushRef="#br2" timeOffset="-205965.33">21245 16664 511 0,'0'0'0'0,"8"-5"0"15,7-10 0-15,13-12 0 16,18-17 0-16,37-24 0 15,43-31 0-15,60-27 0 16,58-42-60-16,121-38-29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08:54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6367 8388 110 0,'0'0'6'0,"0"0"2"0,-15-8 5 15,15 8 4-15,-8-5 1 16,8 5 2-16,-9-5 2 16,9 5 0-16,0 0-3 15,0 0-4-15,0 0-4 0,0 0-5 16,0 0-1-16,0 0-4 15,0 0-1-15,0 0 0 16,-3 5-1-16,3-5 1 16,10 15-2-16,0-2 2 0,3-3 2 15,-2 3-2-15,8 1 0 16,-3 3 0-16,7 2 0 16,-3-1-2-16,4 7 2 15,1-6-1-15,5 4 0 0,5 2 1 16,3 2-1-16,-1-2 2 15,5 0 0-15,3-3 0 16,2 5 1-16,4-2-2 16,5 2 0-16,4 1 1 0,2 1 1 15,0-1-2-15,3 1 1 16,-1 0-1-16,3 2 0 16,0 3 1-16,-3-2-2 15,6 6 1-15,2-1 0 0,3 0 0 16,0 3-1-16,6-1 1 15,-1 6 0-15,-4-3-2 16,7 0 4-16,-1 3-2 16,3-6 0-16,-1 6 0 0,0-5 0 15,6 4 0-15,-5-7 0 16,4 8 0-16,8-1 0 16,-10 4 0-16,2-4 0 15,3 1 0-15,-5 4-2 0,5-4 2 16,-3 4 0-16,3-4 0 15,2-3 0-15,-4 4 0 16,0-3 0-16,-1 1 0 16,3-1 2-16,-2 4-2 0,2 0 1 15,-8-3 0-15,0 6 0 16,1-6-1-16,-3 4 1 16,-3-2 0-16,-1 2-2 15,-2-3 1-15,4-6 0 0,-6 6 0 16,1-8 1-16,-3 6-1 15,2-12 0-15,-1 6 1 16,-5-7-1-16,2 5 1 16,-7 0 1-16,3-3-1 0,2-3 1 15,-3 4-1-15,-1-3 0 16,-2-4 1-16,-2 4 0 16,-5-8-2-16,-1 1 1 15,-4 2-1-15,-8-6 0 0,-2 4-6 16,-7-6-17-16,-4 4-40 15,1-7-2-15</inkml:trace>
  <inkml:trace contextRef="#ctx0" brushRef="#br0" timeOffset="31498.99">7154 6785 244 0,'0'0'8'16,"0"0"3"-16,0 0 4 0,0 0 3 15,0 0 2-15,0 0 2 16,0 0 1-16,0 7 3 16,0-7-8-16,0 0-4 0,0 0-2 15,0 0-3-15,0 0-1 16,0 0-2-16,0 0-1 15,0 0 1-15,0 0-1 16,0 0 2-16,0 0-1 16,0 0 1-16,0 0 0 0,0 0 0 15,6-4 0-15,-4-6-7 16,1-3 0-16,-3 1 0 16,2-7 0-16,1-6 0 15,-3-3 0-15,0-6 0 0,0-4 0 16,-3-10 0-16,-2 2 0 15,1-9 0-15,0-4 0 16,2 0 0-16,-4-5 0 16,2-1 0-16,2 3 0 0,-1-5 0 15,1 3 0-15,-3-3 0 16,-1 2 0-16,-1-1 0 16,5 1 0-16,-3 3 0 0,-2 2 0 15,2 6 0-15,-1 2 0 16,1 5 0-16,0 5 0 15,1 5 0-15,-1 1 0 16,0 7 0-16,-1 4 0 16,4 1 0-16,-1 1 0 0,1 4 0 15,0-1 0-15,2 4 0 16,0 2 0-16,0 2 0 16,0 2 0-16,0 0 0 15,0 10 0-15,0-12 0 0,0 12 0 16,0 0 0-16,4-8 0 15,-4 8 0-15,0 0 0 16,0 0 0-16,0 0 0 16,0 0 0-16,0 0 0 0,0 0 0 15,0 0 0-15,0-10 0 16,0 10 0-16,0 0 0 16,0 0 0-16,-4-10 0 0,4 10 0 15,0 0 0-15,0 0 0 16,-5-10 0-16,5 10 0 15,0 0 0-15,0 0 0 16,0 0 0-16,0 0 0 16,-3-10 0-16,3 10 0 0,0 0 0 15,0 0 0-15,-4-10 0 16,4 10 0-16,0 0 0 16,-3-7 0-16,3 7 0 15,0 0 0-15,-2-10 0 0,2 10 0 16,0 0 0-16,0 0 0 15,0 0 0-15,0 0 0 16,0 0 0-16,0 0 0 16,0 0 0-16,-8 10 0 0,5 5 0 15,-2 2 0-15,-2 3 0 16,2 10 0-16,-5-1 0 16,-1 6 0-16,-2 0 0 0,0-1 0 15,1 1 0-15,1 0 0 16,4-3 0-16,-5-7 0 15,7 5 0-15,-4-11 0 16,5 4 0-16,2-11 0 16,-1 3 0-16,1-5 0 0,2-10 0 15,0 9 0-15,0-9 0 16,0 0 0-16,0-4 0 16,5-6 0-16,-1-5 0 15,5-5 0-15,-2-1 0 0,5-7 0 16,-3-7 0-16,4 0 0 15,-5 1 0-15,1-6 0 16,4 0 0-16,-5 3 0 16,-1 3 0-16,-7 0 0 0,2 8 0 15,2 1 0-15,-4 7 0 16,0 2 0-16,0 6 0 16,0 10 0-16,-4-10 0 0,4 10 0 15,0 0 0-15,0 0 0 16,0 0 0-16,0 0 0 15,0 0 0-15,8 0 0 16,-8 0 0-16,10 11 0 16,0 0 0-16,3 6 0 0,1 3 0 15,4 3 0-15,-1 0 0 16,5 11 0-16,1-7 0 16,-4 5 0-16,9-2 0 15,-6 2 0-15,1-2 0 0,2-6 0 16,-3 4 0-16,0-9 0 15,6 9 0-15,-6-9-60 16,0-5-31-16</inkml:trace>
  <inkml:trace contextRef="#ctx0" brushRef="#br0" timeOffset="35883.16">7445 6456 142 0,'0'0'2'0,"0"0"3"16,0 0 0-16,0 0 2 16,0 0-2-16,0 0 2 15,-9-8 0-15,9 8 0 0,0 0-1 16,0 0-2-16,0 0 0 16,0 0-2-16,5 2 1 15,-5-2 0-15,7 10-1 16,-7-10 0-16,12 12-1 0,-12-12-1 15,15 16 0-15,-5-7 0 16,1-1 0-16,-2 4 0 16,3-1 0-16,6 1 0 15,5 1-1-15,1 1 1 0,6 5-1 16,-3-1-1-16,8 1 1 16,-1 1-2-16,7 5 0 15,-4-2-2-15,0 3 2 16,0-1-3-16,3 0-3 0,2 2-1 15,0 1-4-15,8-1 0 16,-2 3 0-16,6 2 0 16,3 0-4-16,3 0 4 0,3 3 3 15,3-3 2-15,4 4 2 16,2 0 2-16,-3-3 1 16,6 8 2-16,-1-1 1 15,3-1 1-15,3 7 0 16,2-6 0-16,-1 9 0 0,7-7 0 15,-4 5-1-15,5-6-2 16,4 2 0-16,-4 1-1 16,1 1 1-16,4 2 0 15,-2-5 0-15,0 8 0 0,10 0 2 16,-8 0 1-16,-2 1 1 16,7-1 2-16,-4 2-1 15,7 2 0-15,2 1 1 16,-2-1-1-16,0-7-1 0,5 5 2 15,-2-4-2-15,1 6 0 16,6 2 0-16,-3-1 1 16,1 2-1-16,3-2 0 0,-1 2-1 15,1-3 1 1,11 5 0-16,-7-4 2 0,-1-5 3 16,6 4 2-16,2-2 1 15,-2 5 3-15,2 0 1 16,-5-2 2-16,-4 3 1 0,7-2-2 15,-1 3-4-15,-4-4-2 16,-5-6 0-16,5 7-2 16,-8-8-2-16,3 4-1 15,5 3-2-15,-11-4 2 0,-4 4-3 16,0-5 1-16,-8 5-1 16,5-9 1-16,-2 6-1 15,-10-5 1-15,1-5-1 16,-6 1 0-16,-1-6 1 0,-1 0-4 15,-6-5-11-15,-3-3-26 16,-4 7-11-16</inkml:trace>
  <inkml:trace contextRef="#ctx0" brushRef="#br0" timeOffset="38699.68">13687 8861 133 0,'0'0'3'15,"0"0"2"-15,0 0 3 16,0 0 2-16,0 0 4 0,0 0 5 16,8 10 1-16,-8-3 2 15,0 6-1-15,2 3-1 16,0 9 0-16,-2 3-4 16,3 12-1-16,-1 4-2 15,0 8-3-15,-2 5-1 0,3 5-1 16,-1 8 1-16,-2-4-3 15,3 9 0-15,-3-1-2 16,0 0 0-16,0 6-1 16,-5-2-1-16,2 5 0 0,-4 1-1 15,-2-2 0-15,1 5 0 16,-4-4 0-16,0 2 0 16,1-1 0-16,1-5-1 0,-5-2 0 15,3-4 1-15,2-7-1 16,0-5 1-16,2 0-1 15,1-15 0-15,0-1-1 16,-1-8-1-16,5-5-4 0,-1-10-3 16,1 1-4-16,-2-11-3 15,5-2-4-15,0-10-11 16,0 0-9-16,0 0-8 16,0 0-18-16,0 0-5 0</inkml:trace>
  <inkml:trace contextRef="#ctx0" brushRef="#br0" timeOffset="39249.01">13359 10749 293 0,'0'0'6'0,"0"0"2"15,0 0 1-15,0 0 1 16,0 0 0-16,0 0 2 16,5 0 0-16,-5 0 2 0,9 15-5 15,2-1-2-15,-1 4-2 16,5 6 1-16,2 1-1 16,1 5 0-16,-1 2-2 0,5-2 0 15,-5 0 0-15,3-3-1 16,-2-5 0-16,-3 1 0 15,-2-9 0-15,-1-2 3 16,0-4 1-16,-12-8 2 0,13 0 1 16,-13 0 1-16,12-12 0 15,-8-6 0-15,2-7 0 16,2 1-3-16,-4-11-2 16,4 2-2-16,-1-3-3 15,3 1 0-15,-2 0 0 0,4 5 0 16,-7 1-9-16,7 6-19 15,0 4-55-15,-1-1-3 16</inkml:trace>
  <inkml:trace contextRef="#ctx0" brushRef="#br0" timeOffset="43199.09">6878 6459 377 0,'0'0'7'0,"0"0"1"0,0 0 3 16,0-13 2-16,0 13 1 15,0-12 1-15,0 12 2 0,0-13-1 16,0 13-5-16,0 0-3 16,0 0-3-16,0 0-1 15,11 0-2-15,-4 15-1 16,2 5-1-16,2 2 2 0,4 3-2 16,3 4 0-16,1 3 0 15,0 1 0-15,0-7 0 16,0 5 0-16,-3-7 0 15,-2-2 0-15,-1-1 0 0,-3-7 0 16,-3 1 0-16,-5-5 0 16,-2-10 0-16,7 12 0 15,-7-12 0-15,0 0 0 16,0 0 0-16,0 0 0 16,0 0 0-16,0 0 0 0,0 0 0 15,0 0 0-15,9-7 0 16,-9 7 0-16,5-8 0 15,-5 8 0-15,7-10 0 16,-7 10 0-16,13-12 0 0,-4 5 0 16,3-4 0-16,1-3 0 15,7-1 0-15,-4-9 0 16,8-1 0-16,-5-7 0 16,4-1 0-16,-3-6 0 0,-1-1 0 15,2 1 0-15,-5-1 0 16,0 8 0-16,-6 0 0 15,0 7 0-15,-3 5 0 0,1 5 0 16,-8 15 0-16,2-14 0 16,-2 14 0-16,0 0 0 15,5 4 0-15,-5 8 0 16,2 1 0-16,9 4 0 0,-6 3-84 16,-1-3-8-16</inkml:trace>
  <inkml:trace contextRef="#ctx0" brushRef="#br0" timeOffset="44374.23">10315 8071 292 0,'0'0'6'0,"0"0"1"0,0 0 4 15,-9-8 3-15,9 8 1 16,-11-7 2-16,11 7 2 15,-15-7 3-15,15 7-6 16,-12-6-1-16,12 6-2 0,0 0-2 16,-10-5-3-16,10 5-2 15,0 0-2-15,0 0-2 16,0 0-1-16,5 8-1 16,3 2 0-16,6 0 0 0,4 2 0 15,1 5 1-15,11-2 1 16,2 3 0-16,6 1-1 15,9 2 1-15,-2-3-1 16,7 3 1-16,3 1-1 0,0-2 1 16,0 3-1-16,-2-2 0 15,0 2 1-15,-3 2-1 16,-3 2 0-16,0-2 0 16,-5 4-1-16,4 0 1 0,-2 2-1 15,-2-1 0-15,3-1 0 16,-3 2 0-16,3-4 0 15,-3 2-1-15,-3-2 2 16,-2 0-1-16,2-4 1 0,-7 1-1 16,0-4 1-16,-7-2-1 15,-1-3 1-15,-4-3-1 16,1-2 1-16,-7-2-1 0,-1-7 1 16,-3 5-1-16,-10-6-1 15,9 2-2-15,-9-2-5 16,0 0-15-16,23-2-58 15,-23 2-3-15</inkml:trace>
  <inkml:trace contextRef="#ctx0" brushRef="#br0" timeOffset="45265.99">10253 8115 378 0,'0'0'8'0,"0"0"2"15,-5-8 2-15,5 8 2 16,0 0 2-16,-7-8-2 0,7 8 0 16,0 0 0-16,0 0-5 15,0 0-4-15,-2 16-3 16,2 1 0-16,7 2-2 16,-2 6 1-16,2 3 0 0,0 2 0 15,4-2 0-15,-5 1 0 16,4-7 0-16,-5 1 0 15,4-6 0-15,-5-2-1 16,-4-8 1-16,0-7 1 16,5 10 0-16,-5-10-2 0,0 0 0 15,0-10 0-15,-2-5 0 16,-3-2 0-16,0-8 0 0,-3 4 0 16,-2-10 0-16,3 4 0 15,0-5 0-15,-1 1 0 16,0 5 0-16,4 1 0 15,-1 3 0-15,0 0 0 16,-1 2 0-16,4 2 0 0,-1 1 0 16,1 2 0-16,0 5 0 15,2 10 0-15,-3-13 0 16,3 13 0-16,0 0 0 16,0 0 0-16,0 0 0 0,0 0 0 15,16 3 0-15,-4 5 0 16,2-1 0-16,11 3 0 15,0 2 0-15,5 1 0 16,7-3 0-16,6 2 0 0,-1-4 0 16,2 2 0-16,4 0 0 15,-4-6 0-15,-1 1 0 16,-4 0 0-16,-4-3 0 16,-5 4 0-16,-3-4 0 0,-2 3 0 15,-4-3 0-15,-7 4 0 16,0 1 0-16,4-2 0 15,0 5 0-15,-6 5-44 0,6-8-44 16,1-3-2-16</inkml:trace>
  <inkml:trace contextRef="#ctx0" brushRef="#br0" timeOffset="46183.89">11165 8806 360 0,'0'0'8'0,"0"0"3"15,0 0 4-15,-10-10 1 16,10 10 2-16,-10-4-1 15,10 4 1-15,0 0-1 16,0 0-6-16,0 0-4 16,0 0-2-16,7 0-3 0,11 4 0 15,7 1-1-15,3 0 2 16,4 1-3-16,5 1 0 16,2 0 0-16,0 0 0 0,2 1 0 15,-4 0 0-15,0-4 0 16,-2 4 0-16,-3-1 0 15,1 1 0-15,-8-6 0 16,-3 2 0-16,-3 2 0 0,-1-1 0 16,-6-2 0-16,6 0 0 15,-8 1 0-15,0-4 0 16,-10 0 0-16,15 3 0 16,-15-3 0-16,9 0 0 0,-9 0 0 15,0 0 0-15,0 0 0 16,0 0 0-16,0 0 0 15,0 0 0-15,0 0 0 16,6-6 0-16,-6 6 0 16,0-12 0-16,0 2 0 0,-2-2 0 15,2-5 0-15,-4-3 0 16,1-3 0-16,2-4 0 16,-2-1 0-16,1 2 0 15,-3-4 0-15,3 3 0 0,-3 2 0 16,0 0 0-16,2 6 0 15,0 3 0-15,-2 5 0 16,5 0 0-16,0 11 0 0,-4-10 0 16,4 10 0-16,0 0 0 15,0 0 0-15,0 0 0 16,4 3-92-16,-4-3 0 16</inkml:trace>
  <inkml:trace contextRef="#ctx0" brushRef="#br0" timeOffset="46917.58">7916 5621 445 0,'0'0'5'0,"0"0"1"16,0 0 1-16,0 0 0 0,0 0-1 15,4 4 1-15,-4 9-1 16,0 4 1-16,0 3-4 15,2 5-2-15,-2 4 0 16,6 6-1-16,1-5-3 0,-2 2-8 16,2-7-19-16,0-3-51 15,4 1-3-15</inkml:trace>
  <inkml:trace contextRef="#ctx0" brushRef="#br0" timeOffset="47332.86">7860 5378 422 0,'0'0'3'16,"-12"-8"1"-16,0 4 2 0,-4 1 0 15,-6 3 0-15,0 0 0 16,0 10 2-16,-8 12 0 16,5 8-2-16,8 15-1 15,-1 12-1-15,13 9 0 16,5 4 0-16,7 6 1 0,11 4-2 15,10-8-1-15,6-6 0 16,3-6 0-16,8-13-1 16,5-13 0-16,0-9-1 0,1-10 1 15,2-15 1-15,-1-4-2 16,0-16 0-16,-7-10 0 16,-1-7 0-16,-7-13 0 15,-9-12 0-15,-8-7 0 0,-8-11 0 16,-12-3 0-16,-14-9 0 15,-11 0 0-15,-12 3 0 16,-11 7 0-16,-9 15 0 16,-6 13 0-16,-3 16 0 0,-4 21 0 15,6 17 0-15,4 17 0 16,8 18 0-16,10 20 0 16,12 4-20-16,12 16-63 0,18 6-2 15</inkml:trace>
  <inkml:trace contextRef="#ctx0" brushRef="#br0" timeOffset="47965.84">11356 7756 449 0,'0'0'5'0,"0"0"2"16,0-9 2-16,0 9 0 15,0 0 0-15,0 0 0 16,0 0 0-16,0 0-4 16,-4 19-5-16,1-2 0 0,3 7 0 15,0 1 0-15,3 8 0 16,-1-5 0-16,8 3 0 16,-6-6-13-16,9 0-70 15,-3-2-3-15</inkml:trace>
  <inkml:trace contextRef="#ctx0" brushRef="#br0" timeOffset="48376.01">11299 7511 400 0,'0'0'4'0,"0"0"2"15,-18-3 0-15,11 3 1 16,-7 8-1-16,-4 7 1 0,1 7 1 15,-6 10 0-15,3 12-4 16,3 11-1-16,4 10 0 16,4 4 1-16,6 7 0 15,3 2 0-15,10-4-1 0,10-7 0 16,5-5 0-16,5-13-1 16,5-7 0-16,2-11-1 15,7-17-1-15,1-9 1 16,0-10-1-16,0-15 1 0,-1-9-1 15,-4-14 0-15,-2-8 0 16,-6-12 1-16,-7-6 1 16,-8-10 0-16,-10-3 0 15,-7-2 1-15,-14 6 1 0,-9 1-1 16,-12 11 1-16,-9 12-4 16,-6 10 0-16,-7 16 0 15,-1 13 0-15,3 15 0 0,-1 7 0 16,8 15 0-16,7 8-7 15,16 10-77-15,11 4-3 16</inkml:trace>
  <inkml:trace contextRef="#ctx0" brushRef="#br0" timeOffset="49683.02">15426 5211 411 0,'0'0'6'0,"0"0"2"15,-5-7 2-15,5 7 2 16,-9-18 1-16,2 7 2 0,6-7-1 16,-2-1 1-16,1 1-8 15,7-7-7-15,5 6 0 16,5 2 0-16,10-4 0 0,0 6 0 16,5 6 0-16,2 4 0 15,2 5 0-15,-4 7 0 16,3 8 0-16,-11 7 0 15,0 6 0-15,-12 4 0 0,-5 3 0 16,-5 2 0-16,-9 5 0 16,-14-3 0-16,-7 1 0 15,-4 0 0-15,-9-6 0 16,-2 1 0-16,-2-8 0 16,5 1 0-16,2-9 0 0,8-1 0 15,7-6 0-15,7-4 0 16,9-4 0-16,9-4 0 15,12 0 0-15,8-4 0 16,7-1 0-16,8-6 0 0,4 2 0 16,7 1 0-16,3-2 0 15,-6 0 0-15,3 6 0 16,-9-5 0-16,-1 5 0 0,-12 1 0 16,-4 2 0-16,-4 1 0 15,-7 0 0-15,-9 0 0 16,0 0 0-16,3 11 0 15,-3-11 0-15,0 0 0 0,-5 10 0 16,5-10 0-16,-7 4 0 16,7-4 0-16,0 0 0 15,0 0 0-15,-18 8-78 0,18-8-13 16</inkml:trace>
  <inkml:trace contextRef="#ctx0" brushRef="#br0" timeOffset="50849.51">16330 5276 458 0,'0'0'4'16,"0"-10"1"-16,0 10 0 15,-7-17 1-15,-3 10 1 16,-3-3 0-16,-4 0-1 0,-3 2 1 16,-5 5-3-16,-1 3-2 15,-2 13-2-15,1 2 0 16,2 5 0-16,7 2 0 16,4 3 0-16,7 0-2 0,7 0 4 15,2-3-2-15,10-8 0 16,5-6 0-16,5-3 0 15,6-5 0-15,2-10 0 16,2-9 0-16,-2-9 0 0,0-2 0 16,-5-12 0-16,-3-5 0 15,-5-7 0-15,-4-8 0 16,-8-3 0-16,-5-4 0 16,0 1 0-16,-7 10 0 0,-6 6 0 15,-2 10 0-15,2 12 0 16,-1 15 0-16,2 15 0 15,-1 20 0-15,3 14 0 16,8 14 0-16,2 14 0 0,4 4 0 16,9 8 0-16,4 0 0 15,6-1 0-15,5-6 0 16,6-10 0-16,-2-12 0 16,3-13-4-16,0-10-2 15,-1-10 2-15,-1-12-2 0,-3-2 3 16,-5-16 1-16,-6-3-1 15,-6-7 2-15,-6-2 2 16,-7 1-1-16,-2 4 1 0,-8 2 1 16,-3 6 0-16,-4 7 0 15,-1 5-1-15,2 5 0 16,-2 11-1-16,6 3 0 16,1 3-1-16,6 3 1 0,5-1-1 15,5 1 1-15,8-4 0 16,4-4 1-16,8-2 0 15,2-5-1-15,3-5 2 0,2-5-1 16,1-8 0-16,-1-4 1 16,-7-3 0-16,0-2 0 15,-8-5 0-15,-6 2 0 16,-7 3-1-16,-4 2 0 16,-7 8 0-16,-8 1-1 0,-3 9-1 15,-4 4 1-15,4 9-1 16,2 1-1-16,-2 2 0 15,8 4-1-15,8-4 0 16,2-3 0-16,9-4-1 0,7-2 0 16,8-5 0-16,6-7 1 15,2-9 0-15,3-6 2 16,3-6 1-16,-6-8 0 16,-5-8 2-16,-5-3 0 0,-7-6 2 15,-7 1 0-15,-8 3 0 16,-8 4 0-16,-7 6 0 15,-4 11-1-15,-2 11 0 0,-1 14-1 16,3 8-1-16,-2 18 0 16,12 11-1-16,3 11 0 15,6 10 0-15,3 7 0 16,7 4 0-16,7 1-2 16,1 3-5-16,-1-9-3 0,3 1-15 15,-5 6-52-15,2-24-8 16</inkml:trace>
  <inkml:trace contextRef="#ctx0" brushRef="#br0" timeOffset="51000.02">16920 5400 395 0,'0'0'7'0,"0"0"0"15,-18-12 3-15,9 8 1 16,-2-2 0-16,-1 1-1 16,12 5 1-16,-7-14 0 15,7 14-6-15,17-11-2 0,12 9-1 16,11-8-2-16,12 5-5 15,6-5-7-15,6-18-55 16,1 26-16-16</inkml:trace>
  <inkml:trace contextRef="#ctx0" brushRef="#br0" timeOffset="51382.47">15605 5920 389 0,'-11'3'7'0,"-10"2"3"0,-6 1 2 15,-3-2 3-15,-2 0 0 16,4 1 0-16,5-2 1 16,9 0 1-16,21-6-8 15,35-7-3-15,31-5-6 0,24-1 0 16,24-7 0-16,31-2 0 15,16-2 0-15,19 2 0 16,10 0 0-16,-1 5 0 16,-8 5 0-16,-6 1 0 0,-16 1 0 15,-26 2 0-15,-23 7 0 16,-28 0 0-16,-29-1 0 16,-28 5 0-16,-32 0 0 15,-8-3 0-15,-34 3 0 16,-15 3 0-16,-16-1 0 0,-4 3 0 15,-12-5 0-15,-18 6-77 16,13 0-12-16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19-07-27T13:17:44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7593 7446 6 0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10:17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7145 6651 220 0,'0'0'5'16,"0"0"4"-16,0 0 3 15,0 0 4-15,0 0 1 0,0 0 4 16,0 0 2-16,0 0 2 16,0 0-2-16,1-8-2 15,-1 8-3-15,3-7-1 16,-3 7-1-16,3-14-3 0,-3 3-2 15,2 2-1-15,-2-7-1 16,4-1-1-16,-4 2-1 16,2-7 0-16,0 0-4 15,1-4-3-15,-3-2 0 16,2-5 0-16,-2 3 0 0,0-7 0 16,3 3 0-16,-3-3 0 15,0-1 0-15,0 1 0 16,0 2 0-16,0-2 0 15,2-3 0-15,-2 3 0 0,2 0 0 16,-2-1 0-16,0 2 0 16,3-1 0-16,-3 2 0 15,0-2 0-15,0 0 0 16,0 2 0-16,0 1 0 0,0-1 0 16,0 2 0-16,0 1 0 15,0 3 0-15,0-1 0 16,-3 1 0-16,1 4 0 15,0 0 0-15,-1-2 0 0,1 2 0 16,-1 3 0-16,1-3 0 16,-4 0 0-16,4 0 0 15,2 0 0-15,-3 0 0 16,0 3 0-16,2-2 0 0,1-1 0 16,0 1 0-16,0 0 0 15,0 0 0-15,0-1 0 16,0 4 0-16,0-3 0 0,0 2 0 15,0 0 0-15,0-3 0 16,0 3 0-16,0 0 0 16,0 2 0-16,0-3 0 15,0 4 0-15,0 1 0 0,0 1 0 16,0-1 0-16,0 3 0 16,0-1 0-16,-3 3 0 15,1-2 0-15,2 1 0 16,-3 1 0-16,3 1 0 15,-2-4 0-15,2 2 0 0,0-1 0 16,0 3 0-16,-2-1 0 16,2-4 0-16,-3 4 0 15,3 1 0-15,0-3 0 16,-2 3 0-16,2-1 0 0,0-2 0 16,0 3 0-16,-4 2 0 15,4-1 0-15,0-6 0 16,0 9 0-16,0-8 0 15,0 7 0-15,0-4 0 0,0 3 0 16,0-3 0-16,0 4 0 16,0-1 0-16,0 0 0 15,0 0 0-15,-2 3 0 0,2-1 0 16,0-2 0-16,0 10 0 16,-2-15 0-16,2 15 0 15,0-16 0-15,-3 5 0 16,3 4 0-16,0-3 0 0,0 10 0 15,0-18 0-15,0 9 0 16,0-1 0-16,0 0 0 16,0 10 0-16,0-18 0 15,-2 9 0-15,2-1 0 16,0 0 0-16,0 0 0 0,0 2 0 16,0-2 0-16,0 0 0 15,0 1 0-15,0-2 0 16,0 4 0-16,0-2 0 15,0 0 0-15,0 9 0 0,2-16 0 16,-2 16 0-16,3-13 0 16,-3 13 0-16,0-12 0 15,0 12 0-15,2-12 0 0,-2 12 0 16,0-16 0-16,0 16 0 16,0-15 0-16,0 15 0 15,0-16 0-15,0 16 0 16,0-13 0-16,0 13 0 0,0-10 0 15,0 10 0-15,0 0 0 16,0 0 0-16,0-10 0 16,0 10 0-16,0 0 0 15,0 0 0-15,0 0 0 16,0 0 0-16,0 0 0 0,0 0 0 16,-5 10 0-16,5 0 0 15,-2 0 0-15,-3 5 0 16,0 4 0-16,-2 1 0 15,-1 8 0-15,-2-3 0 0,0 5 0 16,-3-1 0-16,-1 1 0 16,1-1 0-16,-1 1 0 15,4-1 0-15,-5-1 0 16,5-3 0-16,-3-3 0 0,3-4 0 16,3-1 0-16,2-3 0 15,-3-4 0-15,8-10 0 16,-5 13 0-16,5-13 0 0,0 0 0 15,0 0 0-15,0 0 0 16,0 0 0-16,0-5 0 16,5-5 0-16,3-4 0 15,2-4 0-15,-1-4 0 16,7-1 0-16,-4-4 0 0,1-2 0 16,1 1 0-16,-4-2 0 15,5 2 0-15,-7 2 0 16,5-2 0-16,-6 6 0 0,0-3 0 15,-2 5 0-15,0 1 0 16,-3 1 0-16,4 1 0 16,-4 3 0-16,1 1 0 15,-3 1 0-15,2 1 0 0,1 4 0 16,-3 7 0-16,2-12 0 16,-2 12 0-16,0 0 0 15,2-10 0-15,-2 10 0 16,0 0 0-16,0 0 0 0,0 0 0 15,0 0 0-15,0 0 0 16,5 10 0-16,-5-10 0 16,5 17 0-16,1-2 0 15,1 0 0-15,-2 4 0 16,1 5 0-16,2 0 0 0,3 1 0 16,1 2 0-16,-3-3 0 15,0 4 0-15,3-2 0 16,1-1 0-16,-6 0 0 15,5 0 0-15,-5-3 0 0,4 0 0 16,-4-1 0-16,0-4 0 16,0-2 0-16,-3-3 0 15,1 1 0-15,-3-4 0 16,-2-9 0-16,5 11 0 0,-5-11 0 16,0 0 0-16,0 0 0 15,0 0 0-15,0 0 0 16,0 0 0-16,0 0 0 0,0 0 0 15,0 0 0-15,0 0 0 16,0 0 0-16,0 0 0 16,0 0 0-16,0 0 0 15,0 0 0-15,-7 0 0 16,7 0 0-16,0 0 0 0,-11 4 0 16,11-4-71-16,-7 13-21 15</inkml:trace>
  <inkml:trace contextRef="#ctx0" brushRef="#br0" timeOffset="5350.53">6931 6317 247 0,'0'0'7'0,"0"0"6"15,0 0 4-15,-10-8 3 16,10 8 3-16,0 0 1 15,-5-10 3-15,5 10 1 16,0-13-6-16,0 13-5 0,0 0-3 16,0-8-4-16,0 8-3 15,0 0-2-15,8 4-2 16,-4 6-1-16,3 2 0 16,-2 3-1-16,6 5 0 0,-1 2 1 15,5 1-1-15,-4 4 1 16,2 0-1-16,3-2 1 15,-4 4-1-15,1-6 0 16,-1 2 0-16,1-4-1 0,-1 0 1 16,-5-1 0-16,2-3 0 15,0-5-1-15,0 0 1 16,-4-1 0-16,-5-11-1 0,13 14 1 16,-13-14-1-16,0 0 1 15,10 10-1-15,-10-10 1 16,0 0-1-16,0 0 2 15,0 0-2-15,0 0 0 0,0 0 0 16,0 0 0-16,0 0 0 16,0 0 0-16,0 0 0 15,0 0 0-15,0 0 0 16,0 0 0-16,0 0 0 0,0 0 0 16,0 0 0-16,0 0 0 15,0 0 0-15,6 10 0 16,-6-10 0-16,0 0 0 15,0 0 0-15,0 0 0 16,0 0 0-16,0 0 0 0,0 0 0 16,0 0 0-16,0 0 0 15,0 0 0-15,0 0 0 16,0 0 0-16,0 0 0 16,0 0 0-16,8-4 0 0,-2-7 0 15,-1-1 0-15,4-8 0 16,1 1 0-16,1-9 0 15,3-5 0-15,2 0 0 0,-2-3 0 16,1 0 0-16,0-4 0 16,3 3 0-16,-6 2 0 15,5 5 0-15,-7 1 0 16,0 4 0-16,0 5 0 0,-2 2 0 16,-5 5 0-16,3 1 0 15,-6 12 0-15,7-12 0 16,-7 12 0-16,0 0 0 15,0 0 0-15,0 0 0 0,0 0 0 16,0 0 0-16,0 0 0 16,0 10 0-16,0-10 0 15,0 22 0-15,0-11-66 16,0-1-26-16</inkml:trace>
  <inkml:trace contextRef="#ctx0" brushRef="#br0" timeOffset="9899.91">7712 7991 209 0,'0'0'3'0,"0"0"4"16,0 0-2-16,0 0 3 15,0 0 1-15,0 0 0 16,0 0-1-16,5-5 2 0,-5 5-4 16,7 0-1-16,-7 0-2 15,17 11-1-15,-4-7-1 16,1 6 0-16,-1 5 0 15,6-3 0-15,4 3 0 0,2 0-1 16,-2 5 1-16,6-3 1 16,1 3-2-16,7 0 1 15,-2 0-1-15,4 1 2 16,2 0-1-16,6 4-1 0,0-1 0 16,5 1 0-16,5 0-1 15,-2 1-1-15,7 2 2 16,0 5-1-16,3 0-3 15,2 3 3-15,-1 1-1 0,7 1 1 16,6 3 0-16,1-1 0 16,2 7 1-16,2-5 0 15,3 2 1-15,5 4 0 0,7 2 0 16,-4 0 0-16,-1-2-1 16,9 6 1-16,-4 2-2 15,5 0 1-15,8-1 0 16,-2 2-1-16,1 3 1 15,1-7-1-15,5 5 1 16,2 2 0-16,8-9 0 0,-3 9 0 16,-4-1 0-16,9 1 0 15,2 1 0-15,0 2-1 16,4-1 1-16,-3-1 0 0,-1 6-1 16,4-5 1-16,4 0-1 15,-10 5 1-15,-5-2 1 16,6 4-1-16,4 0 0 15,-10 0 0-15,-2 0 0 0,2 2 0 16,2-2 0-16,-6-3-1 16,6-1 0-16,-9 0 1 15,-3-1 0-15,3 0 1 16,2-4 0-16,-5-1 1 0,-2 1-1 16,3-6-1-16,-5 4-1 15,1-6-8-15,-2-9-9 16,-9 1-28-16,-1 6-16 15</inkml:trace>
  <inkml:trace contextRef="#ctx0" brushRef="#br0" timeOffset="11367.12">7671 8095 127 0,'0'0'1'0,"0"0"1"16,18 10-1-16,-4-5 3 0,2 5-1 16,6 2 3-16,5 3 0 15,5 6 1-15,6-4-1 16,-1 2 0-16,3 6-1 15,8-3 0-15,-4 3-2 0,6 2 0 16,5-2-2-16,-1 7 1 16,5-7 0-16,1 10-2 15,7 2 2-15,-3-2-1 16,7 4 0-16,-2-2 1 0,-2 6-1 16,13-5-1-16,-1 6 0 15,3-8 1-15,3-1 1 16,4 2-2-16,0-2-2 15,6 3 0-15,6-6 1 16,-1 7 0-16,-3-8 0 0,5 10-2 16,-5 4 1-16,2-3 0 15,10 3 1-15,-9 1-2 16,-1 6 2-16,-2-2-1 0,0 2 0 16,5-2 2-16,7 0 0 15,-7 1 0-15,-2-1 0 16,4 1 0-16,-2 4 0 15,5 2 0-15,4 0-1 0,-5-2-4 16,-1 4-2-16,3-2-6 16,-3 2-3-16,8-2-3 15,4-5-3-15,-5 6 2 16,0-4 2-16,0 6-2 0,-3-1 3 16,5 0 5-16,3 5 5 15</inkml:trace>
  <inkml:trace contextRef="#ctx0" brushRef="#br0" timeOffset="11533.53">13244 10897 0 0,'108'57'5'0,"1"5"1"16,-4 0 1-16,3-3-3 15,5 3-1-15,-5-5-2 16,0 3 3-16,-2-4 2 16,-3-3 3-16,5 4 0 0,5 0 0 15,-5 0 1-15,-5 0 0 16,6-2-3-16,5 4-7 0,-7-5-15 15,12 8-19-15</inkml:trace>
  <inkml:trace contextRef="#ctx0" brushRef="#br0" timeOffset="13068.08">11617 10037 81 0,'0'0'3'15,"18"8"2"-15,-2 2 1 16,7 3 1-16,12 6 1 0,-1 1 2 16,19 5 0-16,4 2 1 15,3 7-2-15,2-6-1 16,5 8-1-16,-3 4-1 15,9 0 0-15,-4 2-3 0,6-2 1 16,-5 4-1-16,11-1-1 16,2 4 1-16,1-7-1 15,5 1-1-15,0-1 0 16,2 3 1-16,5-2 1 0,6 0-2 16,-7 3 0-16,-1 0 1 15,3 6 2-15,-5-6-2 16,7 6 0-16,3-3 1 15,-5 3 0-15,0 1-1 0,2-1 2 16,-5-3-1-16,8-1 0 16,5 0-1-16,-5 4 1 15,1-9 0-15,-2 9-2 16,1-3 0-16,-1 3 0 0,7-1 0 16,-4 1 2-16,-2 2 1 15,0-6 1-15,-1 7-1 16,4-6 4-16,2-5-2 0,-6 7 1 15,2-11-1-15,1 8-2 16,-5-3-1-16,6 1 0 16,1 3-1-16,-4-1-1 15,3 0-1-15,-4-1 0 0,-2 2 0 16,2-4 0-16,-2 3-1 16,-3-4 1-16,1-3 0 15,0 4 0-15,-5-6 0 16,5 3-1-16,-5-5 1 15,2 4 0-15,6 1 0 0,-10-1 0 16,-4-1 0-16,1 1 0 16,-5 3 0-16,-2-3 0 15,-1 4-1-15,-1-6 1 16,-9 0-1-16,0 2 1 0,1-1-2 16,-2-1 2-16,-4-1-1 15,-2-3 1-15,-2-3 0 16,-4 5 0-16,-8-10 0 15,2 4 0-15,-8-1 0 0,2-4-3 16,-1 1-7-16,-8-4-17 16,6 1-35-16,-14-8-2 15</inkml:trace>
  <inkml:trace contextRef="#ctx0" brushRef="#br0" timeOffset="15175.92">8235 8343 326 0,'0'0'10'15,"0"0"4"-15,0-11 4 16,0 11 3-16,0-8 1 0,0 8 2 16,0-13 0-16,0 13 0 15,0-8-9-15,0 8-5 16,0 0-7-16,0 0-3 15,0 13 0-15,6 3 0 0,3 5 0 16,1 4 0-16,8 4 0 16,-4 7 0-16,6-5 0 15,3 2 0-15,-1-2 0 16,-2-3 0-16,-3 2 0 0,1-8 0 16,-3 3 0-16,-3-5 0 15,-5-3 0-15,4-2 0 16,-6 0 0-16,0-7 0 0,-5-8 0 15,2 8 0-15,-2-8 0 16,0 0 0-16,0-4 0 16,-2-8 0-16,-3-1 0 15,-2-4 0-15,-4-3 0 16,-1-2 0-16,0-3 0 0,-1 0 0 16,0 0 0-16,-2 3 0 15,1-2 0-15,1-1 0 16,-1 2 0-16,0 1 0 0,2 0 0 15,0-3 0-15,2 3 0 16,3 1 0-16,-3 5 0 16,5 1 0-16,-1 2 0 15,4 1 0-15,-3 4 0 16,5 8 0-16,-2-14 0 0,2 14 0 16,-3-10 0-16,3 10 0 15,0-10 0-15,0 10 0 16,0 0 0-16,0 0 0 15,0 0 0-15,0-8 0 0,0 8 0 16,8 0 0-16,2 0 0 16,5 0 0-16,5 8 0 15,5-1 0-15,10 1 0 0,2 5 0 16,7-1 0-16,4-3 0 16,1 4 0-16,3-2 0 15,1 3 0-15,-4-3 0 16,-4-2 0-16,-1 0 0 15,-6-6 0-15,-5 4 0 0,-6-4 0 16,-8-1 0-16,-3 1 0 16,-9-3 0-16,-7 0 0 15,9 0 0-15,-9 0 0 0,0 0 0 16,0 0 0-16,0 0 0 16,0 0 0-16,0 0 0 15,0 0 0-15,0 0 0 16,0 0 0-16,0-5 0 0,0 5 0 15,0 0 0-15,-14-3-69 16,14 3-24-16</inkml:trace>
  <inkml:trace contextRef="#ctx0" brushRef="#br0" timeOffset="16337.11">9619 9307 338 0,'0'0'8'0,"0"0"4"16,0 0 2-16,0 0 2 16,-2-10 0-16,2 10 1 15,0 0 0-15,0-10-1 16,0 10-7-16,10 0-4 15,0 0-2-15,-1 5-1 0,4 0 0 16,7 2 0-16,2 3 0 16,8 0 1-16,2 0 0 15,5 2 1-15,6 1-1 16,-1-1 1-16,4-2-2 0,-7 0 1 16,3-2-1-16,-2 1-1 15,-5 1 0-15,-3-2 0 16,-2-3-1-16,-6 2 1 15,1-2 0-15,-7 1-1 0,-1-5 0 16,-4 2 0-16,-4-3 1 16,-9 0-1-16,16 4 0 15,-16-4 2-15,0 0-2 0,7 0 0 16,-7 0 0-16,0 0 0 16,0 0 0-16,0 0 0 15,0 0 0-15,0 0 0 16,0 0 0-16,0 0 0 15,0 0 0-15,0 0 0 0,2-4 0 16,-2 4 0-16,2-13 0 16,-2 13 0-16,0-14 0 15,0 4 0-15,0-5 0 0,3 2 0 16,-3-4 0-16,0-3 0 16,0-2 0-16,0-6 0 15,0-4 0-15,-3 1 0 16,-1-7 0-16,2-1 0 0,-6-4 0 15,3 1 0-15,-3 0 0 16,1 2 0-16,-2 1 0 16,0 8 0-16,0 3 0 15,-1 6 0-15,2 4 0 0,3 0 0 16,-2 9 0-16,7 9 0 16,-7-10 0-16,7 10 0 15,0 0 0-15,0 0 0 16,0 0 0-16,0 0 0 0,0 0 0 15,0 0 0-15,0 5 0 16,0-5 0-16,5 14 0 16,-5-14 0-16,11 18 0 15,-11-18-4-15,3 18-86 0,5-10-2 16</inkml:trace>
  <inkml:trace contextRef="#ctx0" brushRef="#br0" timeOffset="17387">9701 9297 349 0,'0'0'6'0,"0"0"4"0,0 0 2 15,-12-12 2-15,12 12 1 16,-8-9 1-16,8 9 1 16,-10-7 0-16,10 7-6 15,0 0-4-15,0 0-3 16,0 0-2-16,0 0-1 0,0 0-2 16,16 7 1-16,1 4 0 15,13-1 0-15,4 2 2 16,7 1 1-16,5-3 0 15,7-4 0-15,2 5 0 0,-4-4 0 16,2-1-1-16,-9-5-1 16,-1 2 1-16,-8 0-1 15,-3-1-1-15,-7 1 1 16,-8 2-1-16,-2-3 1 0,-3-2-1 16,-12 0 0-16,13 2 0 15,-13-2 1-15,0 0-1 16,7 3 1-16,-7-3 0 0,0 0 2 15,0 0-3-15,0 0 0 16,0 0 0-16,0 0 0 16,3-5 0-16,-3 5 0 0,0-12 0 15,0 12 0-15,-5-20 0 16,0 8 0-16,-3-3 0 16,-2-3 0-16,1-1 0 15,-7-6 0-15,2 0 0 16,-9-5 0-16,3 3 0 15,-2-5 0-15,2-1 0 0,-5 1 0 16,6 0 0-16,-4 2 0 16,8 5 0-16,0 6 0 15,6-1 0-15,-2 8 0 16,4 1 0-16,7 11 0 0,-10-12 0 16,10 12 0-16,0 0 0 15,7 18 0-15,-2-9-70 16,11 7-21-16</inkml:trace>
  <inkml:trace contextRef="#ctx0" brushRef="#br0" timeOffset="23975.31">10857 8851 176 0,'0'0'6'0,"0"0"5"0,0 0 1 15,0 0 3-15,-13 5 1 16,13-5 3-16,0 0-1 16,-12 5 2-16,12-5-3 15,0 0-3-15,-9 2-2 0,9-2-2 16,0 0-2-16,0 0-1 16,0 0 0-16,0 0-3 15,0 0 0-15,0 0-1 0,0 0 2 16,0 0-1-16,4-2 0 15,6-3 0-15,0 0 0 16,5 0 0-16,4-3 0 16,4-1-1-16,4-4-2 0,6-2 1 15,6 1-1-15,2-6 0 16,10-3 0-16,1-3 0 16,12-2 0-16,6-5-1 15,8 0 2-15,4-5-1 16,4-4-1-16,6-1 1 0,8 2-1 15,3-4 1-15,6 0-1 16,2-1 0-16,1-2-1 16,2 4 0-16,5-6 0 15,0 6 0-15,-2-3 0 0,3-1-1 16,-1-1 1-16,1 2 0 16,-4-3 0-16,-2 3 0 15,-4 0 0-15,-4 0 1 16,-1 4-1-16,-5-1 2 0,-4 4-1 15,-4 1 1-15,-7 2-1 16,-1 5 1-16,-7 2-1 16,-7 2 1-16,-6 3 0 0,-9 6-1 15,-11 2 1-15,-8 4 0 16,-10 3 0-16,-8 5 0 16,-8 0 1-16,-10 5 1 15,9-2-1-15,-9 2 1 16,0 0-1-16,0 0 0 15,0 0 0-15,0 0 0 0,-7 0-4 16,7 0-1-16,0 0-2 16,-9 0-5-16,9 0-11 15,-8 5-41-15,8-5-15 0</inkml:trace>
  <inkml:trace contextRef="#ctx0" brushRef="#br0" timeOffset="25002.16">11513 8524 232 0,'0'0'4'16,"0"0"3"-16,0-7 3 15,0 7 3-15,0 0 4 16,5-5 3-16,2 2 2 0,6-2 1 15,4 5-3-15,8-7-1 16,5-1-3-16,9-7-3 16,4-2-4-16,12-5-2 15,4 0-1-15,11-11-4 0,4-1 0 16,6-4 0-16,7-1 0 16,5-6 0-16,7-3 0 15,5-3 0-15,6 0 0 16,1-5 0-16,6-3-1 0,2 4 0 15,3-4 1-15,-2 0-1 16,1 2 0-16,-1 0 1 16,-3-2 0-16,6-1 0 15,-4 3 0-15,-2 3 0 0,-2 1 0 16,-4 2-1-16,-3 4 0 16,-12 5 0-16,-6 4-1 15,-18 8 1-15,-10 3 0 16,-12 7 0-16,-13 3 1 0,-12 7 1 15,-11 2 0-15,-14 8 1 16,11-5-1-16,-11 5-1 16,0 0 0-16,-2 0-2 15,-9 0-3-15,4 0-4 0,-10 5-5 16,-1 6-10-16,-9 1-37 16,-3 5-25-16,-10 3-3 15</inkml:trace>
  <inkml:trace contextRef="#ctx0" brushRef="#br0" timeOffset="25617.25">11182 8826 251 0,'0'0'6'15,"0"0"3"-15,0 0 4 0,11-14 0 16,-2 6 3-16,3-4 1 16,6-1 1-16,7-4 1 15,5-6-4-15,12-1-2 16,8-3-4-16,10-6-1 0,11-6 0 16,8-9-3-16,19-1-1 15,9-8 0-15,14-5-1 16,8-7 1-16,11-6 0 0,9-5-1 15,8-1 0-15,6-3 0 16,3-3 1-16,6 4-1 16,-6-2 0-16,9 3-1 15,-9 3 0-15,-4 5 0 0,-8 7-1 16,-15 5 1-16,-8 5-1 16,-16 7 0-16,-19 8 1 15,-16 8 2-15,-18 6 0 16,-15 6 1-16,-11 5 1 15,-17 4 0-15,-8 6-1 0,-11 7-1 16,0-11 0-16,0 11-2 16,-11-1-2-16,11 1 0 15,-17-3-6-15,7 3-2 16,0 0-6-16,-10 15-78 16,20-15 7-16</inkml:trace>
  <inkml:trace contextRef="#ctx0" brushRef="#br0" timeOffset="26184.18">14216 6963 348 0,'0'0'5'0,"0"0"4"0,0 0 2 16,0 0-1-16,-10 0 0 16,10 0 2-16,0 0 0 15,0 0 1-15,6 0-3 16,6 0-2-16,8 0-1 0,1 0 1 16,9-2 0-16,8-3 0 15,0 0-2-15,3-3 1 16,1 1-2-16,-1-3-1 15,-7 2-1-15,-5 3 0 0,0 1-1 16,-10 4 0-16,-4 0-2 16,-7 4 0-16,-2 9 0 15,-6 7 0-15,0 5 0 16,-9 3 0-16,-3 5 0 0,-1 2 0 16,-1 5 0-16,-4 0 0 15,-1-3 0-15,6-3 0 16,-2-2 0-16,2-4 0 15,4-1 0-15,-1-7 0 0,8-1-12 16,-12-2-35-16,14-4-39 16,0-1-1-16</inkml:trace>
  <inkml:trace contextRef="#ctx0" brushRef="#br0" timeOffset="26982.78">11207 8374 404 0,'0'0'8'16,"0"0"1"-16,0 0 4 16,0-11 0-16,0 11 1 0,0 0-1 15,0 0 0-15,0 0 0 16,0 0-6-16,0 7-3 15,0 11-4-15,-2 7 0 16,-5 5 0-16,-4 3 0 0,-3 10 0 16,-4-1 0-16,1 0 0 15,-6 0 0-15,-2-2 0 16,0-6 0-16,1-4 0 0,1-7 0 16,3-3 0-16,8-8 0 15,-1-3 0-15,13-9 0 16,-12 11 0-16,12-11 0 15,9 0 0-15,10-3 0 0,3-2 0 16,8-2 0-16,2-3 0 16,8-1 0-16,-3 2 0 15,8-1 0-15,-8 0 0 16,5 2 0-16,-7 4 0 16,-3 1 0-16,-3 2 0 0,-6-3 0 15,0 4 0-15,-11 0 0 16,1 0 0-16,-13 0 0 15,12 0 0-15,-12 0 0 16,0 0 0-16,0 0 0 0,0 0 0 16,0 0 0-16,0 0 0 15,0 0 0-15,0 10 0 16,0-10 0-16,0 0-38 0,0 0-50 16</inkml:trace>
  <inkml:trace contextRef="#ctx0" brushRef="#br0" timeOffset="30384.13">7719 5514 431 0,'0'0'5'0,"0"0"2"16,0 0 2-16,0-10 0 16,0 10-1-16,0 0 1 0,0 0-1 15,0 0 0-15,-5 13-3 16,5 6-4-16,0 4 0 16,3 6-3-16,-1-1-4 15,3 9-9-15,2 5-48 0,0-12-20 16</inkml:trace>
  <inkml:trace contextRef="#ctx0" brushRef="#br0" timeOffset="30817.18">7699 5199 359 0,'0'0'6'0,"-15"-2"2"0,0 0 2 16,-4 2-1-16,-4 2 0 15,-4 8 0-15,-3 10 0 16,-3 5-1-16,6 16-2 16,7 7-3-16,5 11 0 0,5 8 0 15,10 7 1-15,10 1 0 16,13 1 0-16,3-1 2 16,10-11-3-16,6-3-1 15,6-8 0-15,3-12 1 16,4-13-1-16,-5-8 1 0,2-15 0 15,-2-5 1-15,-6-15 0 16,-4-12 1-16,-8-10-1 16,-4-13 1-16,-6-9-1 15,-9-10-1-15,-11-8-1 0,-4-5 0 16,-14-5-2-16,-11 1 0 16,-5 6 0-16,-13 11 0 15,-7 10 0-15,-3 14 0 16,-5 18-3-16,4 12 3 0,-1 15 0 15,7 20-1-15,8 9-3 16,9 14-8-16,20 6-40 16,10 18-32-16,15 5-1 15</inkml:trace>
  <inkml:trace contextRef="#ctx0" brushRef="#br0" timeOffset="31900.69">9687 8193 458 0,'0'0'5'0,"0"0"1"0,-6-17 1 16,6 17 0-16,0-16 1 16,0 1-1-16,6 2 1 15,1-1-3-15,8 3-5 16,-1 3 0-16,7 2 0 0,-2 4 0 16,4 4 0-16,-3 8 0 15,2 2 0-15,-7 8 0 16,-3 6 0-16,-2 6 0 0,-7-1 0 15,-3 4 0-15,-8 3 0 16,-4-3 0-16,-8-1 0 16,3-5 0-16,-1-4 0 15,4-2 0-15,-2-12 0 0,9-3 0 16,7-8 0-16,0 0 0 16,0-12 0-16,12-6 0 15,6-4 0-15,2-8 0 16,4 0 0-16,4-9 0 15,2 4-8-15,-3-7-15 0,-2 1-8 16,-8-5-4-16,-4 4-1 16,-8 3 3-16,-5-1 9 15,-7 0 9-15,-14 6 11 0,1 6 11 16,-15 8 11-16,1 6 3 16,-8 6 4-16,-3 8 0 15,0 11-5-15,-7 10-5 16,5 12-4-16,-3 8-2 0,6 14-1 15,6 5-1-15,8 6 0 16,11 2-2-16,9 1-1 16,13-1-1-16,13-7 0 15,17-9 0-15,6-8-2 0,14-9 1 16,9-13 0-16,2-11-1 16,11-11 2-16,-5-6 1 15,1-19 1-15,-4-5-5 16,1-9 0-16,-14-10 0 15,-4-6 0-15,-11-8 0 0,-13-7 0 16,-11-3 0-16,-15-6 0 16,-11 2 0-16,-16 1 0 15,-10 5 0-15,-15 13 0 16,-7 8 0-16,-9 19 0 0,-2 11 0 16,1 17 0-16,2 6 0 15,12 17 0-15,5 1-9 16,20 17-25-16,30 1-50 0,3-2-3 15</inkml:trace>
  <inkml:trace contextRef="#ctx0" brushRef="#br0" timeOffset="32566.98">12179 7263 475 0,'0'0'4'0,"0"0"2"16,0 0 1-16,-13-5 0 15,13 5 1-15,-9-8-4 16,9 8-4-16,-3-12 0 0,3 12 0 16,10-14 0-16,8 6 0 15,3 3 0-15,7 0 0 16,1 2 0-16,1 3 0 15,-2 0 0-15,-1 6 0 0,-7 3 0 16,-12 6 0-16,-6 1 0 16,-2 1 0-16,-12 2 0 15,-3-1 0-15,-8 4 0 0,1-5 0 16,5 2 0-16,-4-6 0 16,4 2 0-16,8-5 0 15,9-10 0-15,-11 12 0 16,11-12 0-16,13 6 0 15,-1-6 0-15,9 2 0 0,-2-2 0 16,3 3 0-16,3-1 0 16,0 3 0-16,-3 0 0 15,-2 3 0-15,-5-1 0 16,-5 2 0-16,-5 1 0 0,-5 3 0 16,-5 2 0-16,-10-3 0 15,-7 4 0-15,-5-5 0 16,-8 3 0-16,-5-6 0 15,-7 1 0-15,2-3-10 0,1-6-6 16,-4 0-11-16,13-9-44 16,5-1-15-16</inkml:trace>
  <inkml:trace contextRef="#ctx0" brushRef="#br0" timeOffset="33166.53">12248 7085 360 0,'0'0'8'0,"-13"-10"1"0,4 2 2 15,-6 1 0-15,-5 0 0 16,-5 1 1-16,-10 4 0 16,-2 2 0-16,-2 10-6 0,-4 13-1 15,1 9-2-15,-1 12 1 16,4 11-1-16,2 3-1 15,8 13 1-15,13 0-1 16,11 3 0-16,5 0 1 0,15-6-1 16,17-7-1-16,10-11 1 15,8-5 0-15,10-10 1 16,2-13 0-16,10-13 0 0,0-9 0 16,5-4 0-16,-3-15-1 15,-1-12 1-15,-1-6 0 16,-5-10-1-16,-10-8-2 15,-7-2 0-15,-11-9 0 16,-14-4 0-16,-14-5 0 0,-11-4 0 16,-13 5 0-16,-19-3 0 15,-13 10 0-15,-13 8 0 16,-9 10 0-16,0 11 0 16,-9 13 0-16,1 16 0 0,5 9 0 15,6 9 0-15,11 14 0 16,12 7 0-16,13 5-3 15,13 6-84-15,17 1-1 0</inkml:trace>
  <inkml:trace contextRef="#ctx0" brushRef="#br0" timeOffset="33985.81">17785 5091 436 0,'0'0'4'0,"0"0"3"16,-11-6 0-16,11 6 2 16,-14-12 0-16,14 12 1 15,-16-12 1-15,11 2-1 0,5 0-4 16,0 0-4-16,16 1-2 15,3 1 0-15,4 0 0 16,7 3 0-16,-3 1 0 16,3 4 0-16,-3 0 0 0,-5 9 0 15,-7 1 0-15,-5 5 0 16,-10 5 0-16,-2 0 0 16,-10 1 0-16,-9 4 0 0,1 3 0 15,-2-6 0-15,0 3 0 16,-1-3 0-16,9-2 0 15,3 0 0-15,9-5 0 16,2-3 0-16,10 0 0 16,10-2 0-16,5-2 0 0,2-1 0 15,3 3 0-15,7-4 0 16,-2 1 0-16,-8 0 0 16,3 1 0-16,-10-1 0 15,-3 0 0-15,-6 1 0 0,-11-8 0 16,-3 20 0-16,-17-13 0 15,-5 3 0-15,-10-2 0 16,-4-1 0-16,-14-1 0 16,3 0 0-16,-4-1 0 0,2-2 0 15,4-3 0-15,9 0 0 16,4-8-17-16,21-9-45 16,5 9-25-16,14-2-3 0</inkml:trace>
  <inkml:trace contextRef="#ctx0" brushRef="#br0" timeOffset="35117.44">18382 5148 401 0,'0'0'5'0,"0"0"1"16,-13-10 2-16,-5 7 1 15,-3-2 1-15,-6 0 0 16,-5 5 0-16,-3 0-1 0,3 3-3 15,-5 11-3-15,9 4-2 16,3 1 0-16,11 6-1 16,7 0 0-16,7 2 0 15,5-4 0-15,11-6 1 0,7-4 0 16,9-9 0-16,3-4 1 16,2-4 1-16,1-12 0 15,-3-5 1-15,-3-12 0 16,-2-7 0-16,-8-6 1 0,-7-9-1 15,-6-2-4-15,-6-5 0 16,-3-3 0-16,-12 6 0 16,-6 10 0-16,-4 4 0 0,-5 13 0 15,2 12 0-15,-3 13 0 16,3 16 0-16,6 19 0 16,1 11 0-16,10 13 0 15,8 10 0-15,8 5 0 16,5 8 0-16,11-4 0 0,4-4 0 15,9-7-2-15,6-11-5 16,-4-9 0-16,7-13 0 16,-2-12-1-16,-2-8 1 15,-2-7 1-15,-8-7 2 0,-4-8 2 16,-11-7 1-16,-4-6 3 16,-6 3 0-16,-7-1 3 15,-7 3-1-15,-9 3 0 16,2 5 1-16,-6 8-2 0,-1 4 0 15,2 6-1-15,-1 7-2 16,2 5 0-16,6 2-1 16,5 3 1-16,4-3 0 0,3 1 0 15,10-4 0-15,8-4 0 16,8-4 1-16,4-4 0 16,6-2 1-16,-4-8-1 15,5-4 1-15,-7-3-1 16,0-5 1-16,-7-2 0 0,-9-1 0 15,-7 1-1-15,-4 3 1 16,-6 2-1-16,-9 2-1 16,-3 7 0-16,-7 8 0 15,-1 0 0-15,1 8-1 0,3 4-2 16,1 3 0-16,6 2-2 16,1-2-1-16,11-3-4 15,5-2-3-15,13-5-6 16,2-5-1-16,10-7 0 0,2-7 1 15,5-7 3-15,0-8 6 16,-2-9 7-16,2-6 9 16,-13-9 10-16,7-1 4 15,-18-6 3-15,-1 7 0 0,-12 0-1 16,-4 3-4-16,-4 11-3 16,-5 9-6-16,-4 12-9 15,-1 16 0-15,0 12 0 16,6 13 0-16,3 11 0 0,6 11 0 15,3 12 0-15,0 7 0 16,5 5 0-16,2 1 0 16,5-3 0-16,1 0 0 15,-1-10-3-15,-1-10-5 0,1-7-4 16,-2-15-5-16,5-8-14 16,-3-15-16-16,-5-4-25 15,4-11-2-15,-2-4 17 0,-6-3 18 16,-3 0 15-16,-5 0 14 15,-9 3 26-15,-9 5 24 16,5-1 30-16,-7 5-3 16,4 1-19-16,5 6-14 15,16 1-12-15,0-14-6 0,23 7-7 16,11 0-8-16,14 2-14 16,6 5-48-16,3-9-15 15</inkml:trace>
  <inkml:trace contextRef="#ctx0" brushRef="#br0" timeOffset="35649.92">17438 5935 385 0,'0'0'8'0,"0"0"1"16,0 0 0-16,0 0 1 16,18-12 1-16,10 5 0 15,16-9 2-15,18 2 1 0,23-9-7 16,19 1-1-16,26 0 1 16,11-5-2-16,13-1 1 15,13 0-1-15,-1 2 0 16,-3 1-5-16,-8-1 0 15,-11 5 0-15,-24 0 0 16,-19 10 0-16,-21-2 0 0,-25 6 0 16,-31 5 0-16,-24 2 0 15,-17 7 0-15,-26 3-5 16,-17 5-4-16,-16 0-2 0,-13 7-1 16,-15 3 2-16,-11 2 0 15,-7 0 2-15,-4 2 1 16,-6 2 3-16,2-4 3 15,4 2 5-15,10-1-1 0,11-4 3 16,20-7 0-16,20 1 2 16,26-8 1-16,21-2 0 15,26-8-1-15,34-3 0 0,25-9-1 16,27-3-1-16,21-8-3 16,19-6-3-16,13-1 0 15,9-2 0-15,1 2-4 16,-8 8-68-16,0-10-13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11:07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23726 10163 138 0,'0'0'4'16,"0"0"1"-16,0 0 2 15,7-4 1-15,5-1 3 0,6-5 2 16,12-2 3-16,9-6 1 16,18-3-2-16,13-3-2 15,12-2 0-15,15 1-2 0,9-3-3 16,11 1-1-16,-2 2-3 16,-4 3-1-16,-6 5 0 15,-11 0-2-15,-9 4-3 0,-14 3-6 16,-15 2-6-16,-17 4-12 15,-9 1-17-15,-7 3-21 16</inkml:trace>
  <inkml:trace contextRef="#ctx0" brushRef="#br0" timeOffset="450.79">24113 11468 252 0,'0'0'3'0,"0"0"4"16,0 0 0-16,12-6 4 16,3 2 1-16,8-4 1 15,11 1-1-15,4-3 2 16,16-3-5-16,-1 1-15 0,14-1-27 16,9 5-30-16,-1-1-8 15</inkml:trace>
  <inkml:trace contextRef="#ctx0" brushRef="#br0" timeOffset="568.84">24531 11293 115 0,'0'0'-15'0,"0"0"-22"16,0 0-6-16</inkml:trace>
  <inkml:trace contextRef="#ctx0" brushRef="#br0" timeOffset="1683.73">23434 5881 159 0,'0'0'2'0,"23"-18"-1"0,7 6 0 16,14-8 1-16,12-5-1 16,28-4-2-16,13-3-2 15,15-6-7-15,6 6-9 16,2-5-26-16,1 10-5 0</inkml:trace>
  <inkml:trace contextRef="#ctx0" brushRef="#br0" timeOffset="36986.57">7448 13986 289 0,'0'0'9'0,"0"0"2"16,0-8 5-16,0 8 1 15,0-21 2-15,-3 5 3 16,3-6-2-16,-2-7 1 16,0-6-7-16,2-5-5 0,-3-2-2 15,1-12-2-15,2 1-2 16,0-5 0-16,0-3 0 16,-4-3 0-16,2 0-1 15,0-5 0-15,-1-3 1 16,1-3-1-16,-5 1-1 0,2-5 0 15,0 1 0-15,-3-3 0 16,3-1 0-16,-5 4-1 0,1-2 1 16,1 1-1-16,-2 2 1 15,3 0 0-15,-4 0 0 16,4 1-1-16,0 1 0 16,2 3 1-16,-2 1-1 15,-2 4 0-15,5 2 0 0,-4 3 0 16,4 3 0-16,-1 8 0 15,-1-5 1-15,-1 9-1 16,2 3 0-16,3 1 0 16,-3 7 0-16,2 1 0 15,1 7 0-15,0 7 0 0,-2 3 1 16,2 3-1-16,2 5 0 16,0 10 0-16,-3-10-2 15,3 10-3-15,0 0-3 16,0 0-6-16,0 0-9 0,0 0-25 15,0 7-35-15,0-7-3 16</inkml:trace>
  <inkml:trace contextRef="#ctx0" brushRef="#br0" timeOffset="37550.73">7296 11328 373 0,'0'0'6'16,"0"0"4"-16,0 0-1 16,0 0 1-16,0 0-1 15,-7-2 0-15,7 2 1 0,-18 13-1 16,4 5-5-16,-4 5-3 15,-1 5 0-15,-6 8-1 16,0 4 0-16,0 2 0 16,-3 0 1-16,3-2-2 15,3-3 1-15,0-7 0 16,2-5-1-16,8-7-1 0,2-7 1 16,10-11 1-16,0 0 1 15,0 0 1-15,0-17 1 16,10 0 2-16,4-10 1 0,4-1 1 15,2-9 1-15,-3 2-1 16,3-5 0-16,3 1-1 16,-5 1 0-16,1 5-2 15,-2 2-2-15,-2 4-2 0,-3 6 0 16,-1 3 0-16,-4 3 0 16,-2 5 0-16,-5 10 0 15,7-7 0-15,-7 7 0 0,0 0 0 16,7 7 0-16,-1 5 0 15,1 8 0-15,3 8 0 16,3 3 0-16,4 8 0 16,8 4 0-16,0 2 0 0,7 7 0 15,-2-12 0-15,7 4-73 16,0-1-16-16</inkml:trace>
  <inkml:trace contextRef="#ctx0" brushRef="#br0" timeOffset="39088.33">7195 13452 380 0,'0'0'7'0,"0"0"0"16,0 0 4-16,0 0 0 0,0 0 1 16,0 0 1-16,0 0-1 15,0 0 0-15,-5 4-4 16,5-4-3-16,5 15-2 0,2-3-1 15,5 3-1-15,1 2-1 16,1 4 1-16,2 1 0 16,3 0-1-16,-1 3 1 0,4 3-1 15,-5-4 1-15,1 3 0 16,5 3 1-16,-6-1-1 16,0 4 1-16,-2-6-1 15,3 5 1-15,-6-5 0 16,0 1-1-16,1-6 0 15,-6-2 0-15,4-3 0 0,-4-5 0 16,-2 1-1-16,-5-13 1 16,7 12 0-16,-7-12 0 15,0 0 0-15,0 0 2 16,0 0-3-16,0 0 0 0,0 0 0 16,0 0 0-16,0 0 0 15,0 0 0-15,0 0 0 16,7-9 0-16,-7 9 0 0,2-13 0 15,-2 13 0-15,4-17 0 16,-2 4 0-16,3 1 0 16,-3-6 0-16,3-3 0 15,5-2 0-15,-2-7 0 0,6-7 0 16,4-3 0-16,-1-6 0 16,6 1 0-16,-1-5 0 15,2 3 0-15,-1 3 0 16,-3 4 0-16,-5 7 0 15,-2 12 0-15,-5 3 0 0,-2 6 0 16,-6 12 0-16,5-8 0 16,-5 8 0-16,0 0 0 15,0 0 0-15,0 0 0 16,0 0 0-16,0 0 0 0,0 5 0 16,0-5 0-16,0 15 0 15,0-15 0-15,0 0-92 16,-7 18 0-16</inkml:trace>
  <inkml:trace contextRef="#ctx0" brushRef="#br0" timeOffset="43633.04">9140 14427 134 0,'0'0'2'15,"0"0"3"-15,0 0 1 0,0 0 1 16,0 0 1-16,0 0 3 16,5 0 3-16,-5 0 2 15,15 0 0-15,-5 0-1 16,2 0-2-16,6-3 0 0,1-1 2 15,6-1-3-15,2-2-2 16,8-6-3-16,6 3-1 16,5-7-1-16,9 2-2 15,7-2 2-15,3-8-4 0,4 0 0 16,10-2 0-16,4-5 0 16,12-4 1-16,-1 0-1 15,3-4 0-15,4 0 0 16,7 1 0-16,0-3 0 15,12 0 0-15,-8 2-2 0,4 0 1 16,3 1-1-16,-4-1 0 16,7 0 1-16,0 1-1 15,-1-1 1-15,-1-1-1 0,6-2 3 16,-4 0 0-16,2 1 1 16,1 1 1-16,-4 1 0 15,-4 0 0-15,3 0 1 16,-2 4-1-16,-8-1 0 0,1 5-1 15,-4-4 0-15,-3 6-2 16,1 1 0-16,-3-1 0 16,-13 6 0-16,-4 0 0 15,-8 3 0-15,-10 4 1 0,-8-1 1 16,-6 5 3-16,-14 2-1 16,-9 3 2-16,-5-2 1 15,-8 6 1-15,-6-2 0 16,-11 6 1-16,12-7-2 0,-12 7-1 15,0 0-2-15,0 0 0 16,0 0-1-16,0 0-2 16,0 0 0-16,0 0-2 15,0 0 0-15,0 0 0 0,0 0-1 16,0 0 1-16,0 0-1 16,0 0 0-16,0 0 0 15,0 0 0-15,0 0-1 16,0 0-3-16,0 0-3 0,0 0-5 15,0 0-7-15,0 0-14 16,-5-5-43-16,5 5-5 16</inkml:trace>
  <inkml:trace contextRef="#ctx0" brushRef="#br0" timeOffset="44233.76">13508 12765 302 0,'0'0'6'0,"0"0"4"15,0 0 3-15,0 0 1 16,0 0 0-16,0 0 1 0,0 0 0 16,-8 7-1-16,8-7-5 15,0 0-3-15,11 8-1 16,-2-4-1-16,7 2 1 15,3-1 1-15,6-5 1 0,7 2 0 16,1 1-1-16,6-3 0 16,1 0-1-16,2 0-2 15,-2-3 0-15,3 1 0 16,-6-2-1-16,-5 3 0 0,-3 1-1 16,-6 0 1-16,-6 0-1 15,-5 1 1-15,-12-1 0 16,9 17 0-16,-9-6 1 0,-10 4-1 15,-3 5 1-15,1 3-1 16,-6 2-1-16,-1 1 0 16,-6 2 0-16,2-3 0 15,0 2-1-15,2-2 0 16,1-5 1-16,-1-1-1 0,9-4 0 16,-3 0-1-16,8-5-1 15,0 0-2-15,2 0-8 16,5-10-15-16,-16 7-56 15,16-7-3-15</inkml:trace>
  <inkml:trace contextRef="#ctx0" brushRef="#br0" timeOffset="46217.03">9625 14033 280 0,'0'0'2'0,"0"0"-1"0,0 0 1 15,-11 6 1-15,11-6 1 16,-19 12 2-16,6-2 0 16,-9-3 1-16,2 5-1 15,-8 8 0-15,6-2 0 0,-10 4-1 16,2 0 0-16,-5 5-2 16,1-4 0-16,1 6-2 15,1-6 2-15,5-4-1 16,-1 1 0-16,6-2 0 0,2-6 0 15,5-2-1-15,5-6 1 16,10-4 0-16,-9 8-1 16,9-8 1-16,0 0-2 0,0 0 0 15,0 0-3-15,0 0 3 16,0 0 1-16,0 0 1 16,4 0 2-16,6 0 1 15,6 0 2-15,3 0 3 16,6 0 1-16,7 0 0 0,13 0-1 15,2 0-1-15,10-2-1 16,5 2-1-16,3 0-1 16,2 0-2-16,-5 0 0 0,0 0-2 15,-12 0 0-15,-6 0-1 16,-9 0-1-16,-10 5 1 16,-2 1-2-16,-11-6-2 15,-4 4-4-15,-8-4-13 0,0 0-58 16,0 0-2-16</inkml:trace>
  <inkml:trace contextRef="#ctx0" brushRef="#br0" timeOffset="52284.49">11587 16156 311 0,'0'0'6'0,"0"0"3"0,0 0 1 16,0 0 1-16,0 0 1 15,8 0 2-15,-8 0 1 16,15 3-1-16,-6 1-5 16,4 4-3-16,4-2-1 15,3 5 0-15,3-1-2 0,7 5 0 16,2 2-1-16,5-1-1 15,7 0 1-15,6 5-1 16,8-2 0-16,1-1-1 16,8 2 1-16,4-1 0 0,5 1-1 15,3 0 1-15,3 3-1 16,6-3 1-16,-4 4 0 16,2 1 0-16,4 2-1 15,2 3 0-15,-2-1 0 0,1 6 1 16,4-5 0-16,-3 4-1 15,0-1 1-15,4-1 0 16,-1 0-1-16,-3-1 3 0,6-2-2 16,-6 0-1-16,-6 1 1 15,6-3 0-15,-5 3 0 16,0-5 0-16,0-1 0 16,0 4-1-16,-6-3 1 15,4-6 0-15,0 3-1 0,-9-4 1 16,4-1-1-16,-5 1 0 15,-3-4 1-15,-7 4-1 16,-3-6 0-16,-2 1 0 16,-11-1 0-16,1-2 1 0,-8 0-1 15,-25-8-2-15,0 4 1 16,1 1 0-16,-4-2-1 16,0-3 1-16,0 3-1 15,-3-3 1-15,1 2-1 0,-12-4 3 16,13 6 0-16,-13-6-1 15,12 6 1-15,-12-6-1 16,0 0 1-16,9 4-4 16,-9-4-5-16,0 0-13 15,0 0-49-15,0 0-7 16</inkml:trace>
  <inkml:trace contextRef="#ctx0" brushRef="#br0" timeOffset="52986.5">15233 17031 311 0,'0'0'8'15,"0"0"5"-15,0 0 1 16,0 0 2-16,0 0 1 16,0 0 1-16,0 0 0 0,5 0 0 15,-5 0-7-15,8 2-4 16,-8-2-1-16,21 10 0 16,-6 1-1-16,5-3 0 15,3 5 1-15,2 2-1 0,-1 0 0 16,6 3 0-16,-1-4-2 15,1 1 1-15,-2 0-2 16,-3-1 0-16,0-3-1 16,-8 1 0-16,0-4 0 15,-7-1 0-15,-10-7-1 0,16 15 2 16,-16-15-2-16,2 8 0 16,-2-8 0-16,-5 12 0 15,-6-7 0-15,2-3 0 0,9-2 0 16,-18 6 0-16,8-5 0 15,-4 4 0-15,-1-2 0 16,-6 2 0-16,5 0 0 16,-2 0 0-16,-6 0 0 15,3 0 0-15,1 0 0 0,-5 2 0 16,6-2 0-16,-4 0 0 16,3 1 0-16,1 1 0 15,-1-3 0-15,5 1 0 16,-3 0-9-16,9 0-27 0,9-5-50 15,0 0-1-15</inkml:trace>
  <inkml:trace contextRef="#ctx0" brushRef="#br0" timeOffset="54067.58">12377 16087 314 0,'0'0'5'0,"0"0"4"16,0 0 1-16,0 0 2 0,0 0 3 16,-9-3 0-16,9 3 3 15,-13-3-1-15,3 3-4 16,-4 0-2-16,-4 0-3 15,-5 0-1-15,-2 0-3 16,-5 3-1-16,-4 3 0 0,-3-4-1 16,-5 0 0-16,-1 3-1 15,1-5 1-15,-2 3-1 16,1-3 1-16,-1 0 0 0,3 0-1 16,2 0 0-16,7 0 0 15,2 0 0-15,2-3 1 16,9-2-1-16,1 3 1 15,0 0 0-15,18 2-1 0,-9-6 1 16,9 6-1-16,0 0 0 16,0 0 0-16,0 0-1 15,0 0 0-15,0 0 0 16,0 0-1-16,0 0 1 0,0 0-1 16,7-3 1-16,-7 3 0 15,13 0 0-15,-13 0 0 16,14 3 0-16,-14-3-1 15,16 8 1-15,-4-1 0 0,-3-2 1 16,7 3-1-16,-2 2 0 16,4-1 1-16,0 3 0 15,6 4 0-15,1-2-1 16,2 4 1-16,3-1-1 0,3 5 1 16,-4 2 0-16,6-3-1 15,-3 4 0-15,1-1 1 16,-6 0-1-16,0-3 0 15,-4-1 0-15,-4-3 0 0,-1-1 0 16,-6-4 0-16,1 0 0 16,-3-4-1-16,-10-8 1 15,9 12 0-15,-9-12 0 16,0 0-3-16,0 0-2 16,11 13-10-16,-11-13-67 0,0 0-3 15</inkml:trace>
  <inkml:trace contextRef="#ctx0" brushRef="#br0" timeOffset="61217.89">6799 10717 96 0,'-9'16'4'0,"-4"22"4"15,-4 23 8-15,-6 33 6 16,-4 19 2-16,-1 35 1 0,-1 29 2 15,1 35 1-15,11 8-4 16,7 10-3-16,5-4-7 16,7 7-5-16,14 0 0 15,5-8-2-15,9-7 0 0,6-17 1 16,3-11-2-16,8-11 1 16,5-8 0-16,11-30 0 15,3-18 0-15,12-23 1 16,1-23-1-16,10-30 1 0,8-22 1 15,6-28 0-15,6-32 1 16,0-26 0-16,3-21-2 16,7-30-1-16,-2-14-1 15,0-15-1-15,-2-15 1 16,-12-7-1-16,-6-11-3 0,-12-5 0 16,-13-11 0-16,-20-1 1 15,-15-8-1-15,-19-8 0 16,-16-4-2-16,-15-12 0 0,-26 4 0 15,-16-10-2-15,-21 6 1 16,-16 3 0-16,-16 14 0 16,-10 15-1-16,-17 18 1 15,-9 29 1-15,-7 27 0 0,-7 39 0 16,-3 25 0-16,-2 44-1 16,-5 33 1-16,-2 51-2 15,6 46-2-15,4 62-14 16,19 45-62-16,4 42-2 0</inkml:trace>
  <inkml:trace contextRef="#ctx0" brushRef="#br0" timeOffset="62884.41">7582 10050 255 0,'0'0'8'16,"0"0"4"-16,4-5 3 0,-4 5 2 15,6-10 2-15,-6 10 0 16,8-17 1-16,-6 2 4 16,-2 0-9-16,2-8-4 15,-2-1-2-15,0-4-2 0,0-6 0 16,0-8-1-16,-2-8-1 15,-3-2 0-15,0-5-1 16,3-8 1-16,-6-5-1 16,3-5-1-16,-2-5 1 0,2-1-1 15,-2-8-1-15,1-1 0 16,-1-4 1-16,2 5-1 16,0-7 0-16,-2 1 2 15,3 4-2-15,2 0 1 16,-3 3-1-16,3 7 0 0,-3 4-1 15,3 5 1-15,-1 11-1 16,1 3-2-16,-1 14 1 16,1 4 0-16,0 11 0 0,-2 4 0 15,2 7 0-15,-1 6-1 16,3 12-1-16,-2-13 0 16,2 13-1-16,0 0 1 15,0 0-1-15,0 5 1 0,0-5-1 16,0 20 0-16,0-8-2 15,2 1-5-15,3 1-13 16,-1 4-57-16,0-5-2 16</inkml:trace>
  <inkml:trace contextRef="#ctx0" brushRef="#br0" timeOffset="63917.44">7572 9825 130 0,'12'0'4'0,"13"0"0"16,5 0 2-16,13 0 4 0,6 0 1 15,13 0 1-15,18 0 0 16,7 0 2-16,10-3-4 16,7-1-1-16,13-4-1 15,5-1-2-15,14 1-2 0,13-10-1 16,8 5-1-16,6-4 2 16,14 3-1-16,2-6 2 15,14-1 1-15,14-1-1 16,0-5 1-16,-2 5 0 0,17-13 0 15,9 2 0-15,0-6 0 16,5 2-1-16,2-7 1 16,1-1 0-16,10-3 1 0,4 2 0 15,-7-3-1-15,-3-3 0 16,1 4 0-16,-8-1-2 16,-7 6-2-16,-6 2 1 15,-17 1 1-15,-14 5 1 16,-11 3 1-16,-7 7 0 0,-28 0 2 15,-11 8-1-15,-27 2 0 16,-13 3-2-16,-15 4 0 16,-18 1-3-16,-18 5-8 15,-16-2-11-15,-10-5-46 0,-9 9-11 16</inkml:trace>
  <inkml:trace contextRef="#ctx0" brushRef="#br0" timeOffset="65583.41">7602 9574 0 0,'0'0'4'15,"-7"2"2"-15,7-2 2 0,0 0 0 16,-5 11 3-16,5-11 2 16,0 0 1-16,-8 10-3 15,8-10-1-15,0 0-2 16,0 0 0-16,-3 12-1 0,3-12-2 15,0 0-2-15,0 0 1 16,-2 10 3-16,2-10 8 16,0 0 5-16,0 0 2 0,0 0 0 15,0 0 1-15,0 0 0 16,0 0 0-16,2-7 0 16,-2 7-6-16,5-15 0 15,-3 2-2-15,4 1 1 0,-6-6 1 16,5-1-2-16,-5-4-2 15,5-7-2-15,-5 1-3 16,0-11-2-16,0 1-1 16,0-11-1-16,0-2 0 0,0-5 0 15,-2-7 0-15,2-6-1 16,0-4 1-16,0-5-2 16,-3-8 2-16,3-3-2 15,0-6-1-15,-2-5 0 16,2-6 0-16,0-2-2 0,-3-3 1 15,3-7-1-15,0-2 0 16,0-5 0-16,0 2 1 16,0-7 0-16,0-2 0 0,0-1 1 15,3-3 1-15,-3 1 0 16,0-3-1-16,0 3 1 16,0 0-2-16,-5-1 1 15,-3 4 0-15,3 3 0 0,-2-1-1 16,2 8 0-16,-6 1-1 15,2 1 1-15,-1 9-1 16,-1 3 0-16,4 3-1 16,-2 4 1-16,-1 8 0 0,2 5 0 15,1 5 1-15,-3 4-1 16,2 9 1-16,3 6 0 16,2 6 0-16,-1 9 1 15,1 6-1-15,1 9 1 16,2 6-1-16,0 6 1 0,0 8-1 15,2 3-1-15,-2 12 1 16,0 0-2-16,0 0 1 16,10 0-1-16,-10 0 1 0,5 10-1 15,-5 2 2-15,3-1-1 16,2 3-2-16,-5-4-4 16,2 2-8-16,-2-12-18 15,0 17-46-15,0-17-4 0</inkml:trace>
  <inkml:trace contextRef="#ctx0" brushRef="#br0" timeOffset="66468.39">7225 5584 269 0,'0'0'4'0,"0"0"1"16,0 0-1-16,0 0 1 0,4-6 0 15,-4 6 1-15,21-2-1 16,-7-1 1-16,6 3-3 16,10 0-1-16,5-2 0 0,3 2 0 15,18-5 2-15,6 0-2 16,10-2 0-16,13 0 0 16,9-6-1-16,5 1 1 15,13-6-1-15,13-4 1 16,6 0-2-16,6-8 1 15,11 3 1-15,17-9 0 0,4 0 1 16,17-4-1-16,5-4 1 16,6 0-1-16,12-6 2 15,7-2-1-15,5-3 0 0,7 0 0 16,-1-4-2-16,-4 0 1 16,10-1 1-16,-4 0 0 15,-3 4 0-15,-3 1 1 16,-14 1 1-16,-7 1 0 0,-13 6 3 15,-5 6 0-15,-21-2 2 16,-13 6-1-16,-21 2 1 16,-10 4 0-16,-25 6 0 15,-11 2 0-15,-21 8-2 0,-18 0-1 16,-13 8-2-16,-9 2-1 16,-10 3-2-16,-12 2-8 15,0-16-43-15,0 16-33 16,-8 3-1-16</inkml:trace>
  <inkml:trace contextRef="#ctx0" brushRef="#br0" timeOffset="68518.64">7928 12101 429 0,'0'0'5'0,"0"0"4"16,0 0 2-16,0-10 1 15,0 10 1-15,0 0 0 0,0 0 0 16,0 0-7-16,0 0-6 16,-4 10 0-16,2 10 0 15,2 2 0-15,0 3 0 16,0 4 0-16,0 2 0 0,2-1 0 15,2-4 0-15,3-3 0 16,-5-3 0-16,6-3-27 16,-1-5-57-16,-7-12-4 15</inkml:trace>
  <inkml:trace contextRef="#ctx0" brushRef="#br0" timeOffset="68954.73">7940 11839 428 0,'0'0'6'0,"0"0"2"0,-18-8 0 15,8 8 2-15,-7 0 0 16,-3 8 0-16,-2 6 0 0,-8 9 1 16,2 9-6-16,1 13-2 15,3 6-1-15,4 11-2 16,1 5 0-16,10 5 0 15,7 2 0-15,4-1 0 0,14-9 0 16,3-5 0-16,7-7 0 16,10-13 0-16,3-8 0 15,7-14 0-15,4-12 0 16,4-8 0-16,1-16 0 16,2-9 0-16,-5-11 0 0,-3-11 0 15,-3-9 0-15,-7-3 0 16,-9-13 0-16,-5-1 0 15,-13-6 0-15,-12-3 0 0,-7 4 0 16,-18-1 0-16,-10 5 0 16,-12 13 0-16,-10 12 0 15,-7 17 0-15,-9 18 0 0,-3 17 0 16,-2 12 0-16,1 23 0 16,13 22 0-16,7 0 0 15,22 20-70-15,20-3-22 16</inkml:trace>
  <inkml:trace contextRef="#ctx0" brushRef="#br0" timeOffset="71533.72">11354 12916 423 0,'0'0'5'15,"0"0"3"-15,-7-10 1 0,7 10 3 16,-8-10 1-16,8 10 0 15,-8-14 1-15,8 14 0 16,-2-18-14-16,2 11 0 16,0 7 0-16,5-18 0 0,8 11 0 15,1 0 0-15,6 1 0 16,-3 3 0-16,7 3 0 16,-2 3 0-16,-1 5 0 15,-1 4 0-15,-2 6 0 0,-6-1 0 16,-9 7 0-16,-3-1 0 15,-8 4 0-15,-7 1 0 16,-4 2 0-16,-4-6 0 16,-2 1 0-16,0-3 0 0,3-5 0 15,5-4 0-15,5-4 0 16,12-9 0-16,0 0 0 16,0 0 0-16,18-2 0 0,8-10 0 15,4 0 0-15,2-3 0 16,5-1 0-16,1 2 0 15,-1 2 0-15,-7-3 0 16,-5 7 0-16,-6-2 0 16,-1 3-42-16,-11 3-44 0,-2-7-4 15</inkml:trace>
  <inkml:trace contextRef="#ctx0" brushRef="#br0" timeOffset="71967.06">11379 12577 449 0,'0'0'4'0,"-11"-8"0"16,-1 5 1-16,3 1 0 15,-9 2 0-15,-2 0 1 0,-8 0-1 16,4 13 1-16,-6 12-3 16,1 7-1-16,-1 10 0 15,2 10 0-15,6 7 0 16,5 11 0-16,4 1 0 0,10 1-1 15,6 0 1-15,15-3-1 16,9-7 0-16,10-10-1 16,12-10 2-16,6-6-2 0,7-15 0 15,5-9 0-15,3-12 0 16,-3-1 0-16,0-20 0 16,-2-5 0-16,-8-7 0 15,-7-9 0-15,-13-5 0 0,-2-8 0 16,-21-9 0-16,-6-3 0 15,-16-4 0-15,-16-4 0 16,-14 2 0-16,-9 3 0 16,-15 10 0-16,-7 8 0 15,-6 12 0-15,-4 15 0 0,-3 18 0 16,4 10 0-16,2 16 0 16,9 13 0-16,7 13 0 15,15 8 0-15,17 11 0 16,16 5-82-16,17 0-7 0</inkml:trace>
  <inkml:trace contextRef="#ctx0" brushRef="#br0" timeOffset="72933.78">13876 16493 434 0,'0'0'4'16,"0"0"3"-16,0 0 1 15,0 0 2-15,0 0 2 16,-11-5 0-16,11 5 0 16,0 0 0-16,0 0-12 0,3-9 0 15,8 3 0-15,1 1 0 16,5-2 0-16,5 2 0 15,1 0 0-15,4 5 0 0,-2 0 0 16,3 3 0-16,-9 4 0 16,1 3 0-16,-10 2 0 15,-2 1 0-15,-6 2 0 16,-2 0 0-16,-10 2-5 0,0-2 2 16,-4 0 1-16,1 2-1 15,-2-5 0-15,5-2 1 16,2 1-1-16,4-3 1 15,4-8 1-15,0 13-1 0,0-13 1 16,17 8 2-16,-5-4-1 16,5-1 2-16,1 2-2 15,0-2 1-15,1-1-1 16,-3 3 1-16,-2-3-1 16,-3 1 1-16,-11-3 0 0,12 10 1 15,-12-10-1-15,-5 12 1 16,-8-4 1-16,-4-4-1 15,-4 4 0-15,-3 0 0 0,-4-6-1 16,-1 3-1-16,0-5-1 16,-1 0-2-16,2 0-4 15,3-3-7-15,0-1-27 16,8-7-44-16,7 2-1 0</inkml:trace>
  <inkml:trace contextRef="#ctx0" brushRef="#br0" timeOffset="73383.74">14049 16248 413 0,'0'0'5'16,"0"0"1"-16,-14-11 2 16,-1 7 1-16,0 0 1 15,-10 1 1-15,-2 3 1 0,-10 4 0 16,0 9-4-16,-6 9-3 15,3 13-1-15,3 5-1 16,0 7-1-16,10 9-3 16,6 6 2-16,12 1-1 0,6-4 0 15,11 1 0-15,9-6 1 16,16-8-1-16,9-8 2 16,12-8-2-16,6-11 0 0,9-12 0 15,3-7 0-15,6-7 0 16,-2-9 0-16,2-9 0 15,-10-3 0-15,-2-11 0 16,-9-4 0-16,-7-1 0 0,-13-11 0 16,-14-1 0-16,-7-7 0 15,-16-6 0-15,-16-2 0 16,-12-4 0-16,-18 3 0 16,-10 6 0-16,-9 11 0 15,-11 13 0-15,-12 20 0 0,-4 19 0 16,-4 16 0-16,-1 24 0 15,-1 17 0-15,12 18 0 16,13 5-65-16,9 5-29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12:59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6715 6049 10 0,'0'0'1'0,"0"0"2"0,0 0 2 16,0 0 5-16,0 0 3 16,0 0 2-16,-3 10 3 15,3-10 2-15,0 0 2 16,-2 10-1-16,2-10-2 16,0 0-3-16,0 0-2 0,0 10-1 15,0-10-1-15,0 0-1 16,0 0 0-16,0 10 1 15,0-10 0-15,0 0 1 0,0 0 1 16,0 0-1-16,2 9 0 16,-2-9 0-16,0 0 1 15,0 0-1-15,0 0 1 16,0 0 2-16,0 0-1 0,0 0-1 16,0 0-1-16,7-4-1 15,-7-6-1-15,3-1 0 16,-1-5-1-16,2-5-1 15,-4-1-1-15,2-6-1 0,3-1 0 16,-5-5-1-16,0-1 1 16,0-5-7-16,0-4 0 15,0 4 0-15,0-9 0 16,0 1 0-16,0-2 0 16,0 1 0-16,0 0 0 0,2-3 0 15,1 0 0-15,3 0 0 16,0 0 0-16,2 0 0 15,-3 0 0-15,0 2 0 0,2 2 0 16,-2 0 0-16,-1 3 0 16,0 6 0-16,1-2 0 15,-3 5 0-15,3 1 0 16,-3 5 0-16,1 1 0 0,-1 1 0 16,3 3 0-16,-3 1 0 15,2 2 0-15,-2-1 0 16,0 3 0-16,1 3 0 0,-3-1 0 15,0 4 0-15,0-1 0 16,0 0 0-16,0 3 0 16,0 2 0-16,-3-2 0 15,3-1 0-15,-2 3 0 16,0-2 0-16,2 2 0 16,0 0 0-16,-4 0 0 0,4 10 0 15,-2-13 0-15,2 13 0 16,0-12 0-16,0 12 0 15,0-7 0-15,0 7 0 0,0 0 0 16,0-13 0-16,0 13 0 16,0 0 0-16,0-9 0 15,0 9 0-15,0 0 0 16,0 0 0-16,0 0 0 0,-5-11 0 16,5 11 0-16,0 0 0 15,0 0 0-15,0 0 0 16,0 0 0-16,0 0 0 15,0 0 0-15,0 0 0 0,0 0 0 16,0 0 0-16,0 0-3 16,-5 8-14-16,5-8-15 15,-22 18-54-15,22-6-2 16</inkml:trace>
  <inkml:trace contextRef="#ctx0" brushRef="#br0" timeOffset="1068.29">6814 4484 270 0,'0'0'9'16,"0"-11"2"-16,-3 2 4 16,1 2 3-16,0-3 0 0,-3-5 2 15,2 4 2-15,-1-1-1 16,4 12-7-16,-11-13-3 16,11 13-5-16,0 0-2 0,-10 11-2 15,8 11-1-15,0 10 0 16,2 13-1-16,0 15 0 15,0 9 1-15,0 12 1 16,0 9 0-16,2 4 0 16,3 0 0-16,0 3-1 0,3 1 2 15,-3-6 0-15,2-3 0 16,0 1 1-16,0-3-1 16,-1-9 2-16,-1-3-1 15,2-3 2-15,-2-8-3 0,-3-8 0 16,1-8-1-16,-1-8-1 15,0-10 1-15,-2-8 0 16,4-7-1-16,-4-15 2 16,0 0-1-16,0-13 0 0,0-11 1 15,0-14 0-15,-4-11-3 16,0-11 0-16,-1-11 0 16,-2-11 0-16,-1-7 0 0,4-5-3 15,-7-5 0-15,4-3 1 16,0 0 1-16,2 1-1 15,-1-4 0-15,4 7 1 16,2-2 1-16,0 3 0 0,0 6 1 16,4 10 0-16,0 8-1 15,-4 14 2-15,0 7 0 16,0 17 0-16,-6 8 0 16,1 13-2-16,5 14 1 15,-12 0-1-15,5 14 0 0,1 21-1 16,4 14 0-16,-4 16 0 15,5 16 0-15,-2 13 1 16,3 13 0-16,3 5 0 16,4 4-1-16,1-2 1 0,2-3 2 15,2-7-1-15,1-5 1 16,-1-5 1-16,1-7-3 16,-6-7 0-16,2-11 0 0,-1-7 0 15,-4-7 0-15,2-13 0 16,-3-6 0-16,-3-15 0 15,0-9 0-15,0-12 0 16,0-12 0-16,-9-17 0 0,2-17 0 16,-2-8 0-16,-3-20 0 15,-1-8 0-15,1-15 0 16,-1-5 0-16,1-4 0 16,0 2 0-16,0 5-2 15,6 7-9-15,-1 6-8 0,4 14-18 16,8 7-49-16,-3 6 0 15</inkml:trace>
  <inkml:trace contextRef="#ctx0" brushRef="#br0" timeOffset="2084.52">6715 4273 361 0,'0'0'8'0,"0"0"1"16,0-13 4-16,0 13 0 0,-3-9 0 15,3 9 0-15,0 0 0 16,0 0 1-16,-9 2-8 16,4 15-3-16,-1 8-2 15,1 8 0-15,-2 6-1 0,0 5 0 16,0 4 0-16,-2-1 0 16,2 2 1-16,-2-1-1 15,-2-9 1-15,4 1 0 0,-3-6 0 16,3-3 0-16,-1-7 1 15,3-7-1-15,-1-2 1 16,5-5 0-16,1-10 1 16,0 0-1-16,0 0-1 15,0-12 0-15,0-5 0 0,0-4 1 16,1-3-1-16,5-4 0 16,-1-4 0-16,3-2 0 15,-3 0 1-15,2-1 0 16,-2-3 1-16,2-2-1 0,1 6 1 15,-1-1-1-15,1 2 1 16,-4 4-3-16,1 7 0 16,-1 2 0-16,-2 2 0 15,-1 9 0-15,-1 9 0 0,0-10 0 16,0 10 0-16,0 0 0 16,0 0 0-16,0 0 0 15,0 0 0-15,4 4 0 16,-4-4 0-16,5 9 0 0,-5-9 0 15,0 0 0-15,4 12 0 16,-4-12 0-16,0 0 0 16,0 0 0-16,0 0 0 15,0 0 0-15,0 0 0 0,0 0 0 16,0 0 0-16,0 0 0 16,0 0 0-16,0 0 0 15,0 0 0-15,0 0 0 16,0-6 0-16,0 6 0 0,0 0 0 15,0-12 0-15,0 12 0 16,0 0 0-16,0-7 0 16,0 7 0-16,0 0 0 15,0 0 0-15,0 0 0 0,12 3 0 16,-3 7 0-16,0 4 0 16,7 6 0-16,2 2 0 15,3 7 0-15,7 6 0 16,-3 3 0-16,7 4 0 0,-2-2 0 15,0-1 0-15,-4 1 0 16,-1-6 0-16,-1-2 0 16,-5-2 0-16,-5-7 0 15,-4-1 0-15,1-10 0 0,-7 1 0 16,-1-3 0-16,-3-10 0 16,5 10 0-16,-5-10 0 15,0 0 0-15,-3-10 0 16,3 10 0-16,-5-18 0 0,5 18-27 15,8-12-61-15,-8 12-4 16</inkml:trace>
  <inkml:trace contextRef="#ctx0" brushRef="#br0" timeOffset="2967.28">6506 5829 406 0,'0'0'6'15,"0"0"2"-15,-3-10 3 16,3 10 1-16,-4-10 1 15,4 10 1-15,-5-12 0 0,5 12 1 16,-7-8-7-16,7 8-4 16,0 0-4-16,2 13 0 15,5 4 0-15,9 0 0 16,-4 6 0-16,8 4 0 0,1 3 0 16,0-6 0-16,4 6 0 15,-4-3 0-15,2-2 0 16,-3-3 0-16,-3-2 0 0,1 0 0 15,-6-6 0 1,1-1 0-16,-2 2 0 0,1-5 0 16,-12-10 0-16,12 15 0 15,-12-15 0-15,12 8 0 16,-12-8 0-16,0 0 0 0,0 0 0 16,0 0 0-16,0 0 0 15,8-6 0-15,-8 6 0 16,5-12 0-16,-3-1 0 0,3 1 0 15,0-6 0-15,2-3 0 16,3-2 0-16,0-9 0 16,2-4 0-16,4 0 0 15,0-5 0-15,0 0 0 16,-5 4 0-16,0 0 0 0,-1 7 0 16,-3 2 0-16,-2 7 0 15,-3 11 0-15,-2 0 0 16,0 10 0-16,0 0 0 0,0 0 0 15,0 0 0-15,0 0-59 16,18 12-32-16</inkml:trace>
  <inkml:trace contextRef="#ctx0" brushRef="#br0" timeOffset="6683.2">8129 6200 264 0,'0'0'7'0,"0"0"5"15,4-8 2-15,-4 8 1 16,0 0 3-16,11-7 1 0,-11 7 1 16,10-10 0-16,-10 10-7 15,0 0-4-15,0 0-3 16,12-8-2-16,-12 8-1 15,10 0-2-15,0 0 0 0,2-1 1 16,3 1-2-16,2 0 1 16,3 0 1-16,3 0-1 15,-1 5 0-15,-1-3 0 16,3 3 0-16,1 2-1 0,-6 0 1 16,4 4-1-16,-1-1 2 15,-2 2-2-15,2 3 0 16,-1-2 0-16,-2 1 1 0,3 1-1 15,1 2 0-15,0 1 0 16,-4-3-1-16,4 5 1 16,-1-3-2-16,3 0 1 15,-3 3-1-15,3 2 1 0,0-2-1 16,0-1 1-16,4 4 0 16,2-6 1-16,1 4-1 15,5-2 0-15,0 1 1 16,3-1 0-16,0-1-1 15,2 1 1-15,3-3 0 0,-3 6-1 16,0-5 1-16,3 1-1 16,-3 3 1-16,0-3 0 15,1 2 0-15,-4-3-1 16,4 5 1-16,-3-5 1 0,-1 4-2 16,3-1 1-16,-2 0 0 15,5 0 0-15,-6-3 0 16,6 2 1-16,-5-1-2 0,0-1 1 15,5 4 0-15,-6-5 1 16,4 4-1-16,-4-2 0 16,3 1 0-16,1 2 0 15,-3-5 0-15,1 4 0 0,2 0 0 16,-3-2 0-16,-1 2 0 16,4-4 1-16,-6 5-1 15,5-4 1-15,-2 6 0 16,0-5 0-16,4 3 0 0,-1 1-1 15,-1-2 1-15,8 0-1 16,-6-1 0-16,4 1 0 16,-1-2 0-16,3 2 0 15,-4-3 1-15,7 2-1 16,-1-1 0-16,-3 2 0 0,4 0 1 16,-1-3-1-16,0 5 0 15,3 0 0-15,0-1 0 16,2 4 0-16,-2-4 0 0,-4 2-1 15,7 2 1-15,-6-3 0 16,3 2 0-16,-1 1-1 16,1-2 1-16,-3 4 0 15,3-2 1-15,-1 0-1 0,1 0 0 16,0 1 1-16,-1-1 0 16,4 0 0-16,-2 0 0 15,-1-1-1-15,3-1 1 16,-1-1 0-16,0 3-1 0,0-3 2 15,3 0-2-15,-4 3 1 16,2-3-1-16,1 0 1 16,1 6 0-16,2-6 0 15,-2 6 0-15,0-4 0 16,2 4 0-16,0-3 0 0,0 1-1 16,0-1 1-16,2 5-2 15,-1-3 1-15,-4-2 0 16,6 5-1-16,-6 0 1 0,4-1-1 15,-4 0 1-15,3 5-1 16,0-7 2-16,-2 2-1 16,5 0 0-16,-6-1 1 15,6 0-1-15,-1-1 0 0,1-3 1 16,0 1-1-16,0-1 0 16,-1 1 1-16,1 3-1 15,-1-3 0-15,-1 0 1 0,-1 2-1 16,-5-5 0-16,3 6 0 15,-3-6 0-15,-3 2-1 16,-2-1 1-16,1-1 0 16,-4 0 0-16,-1-2 0 15,-2-2 0-15,2 1 0 16,-6-1 1-16,-2-6-1 0,-3 2 0 16,-4 2 1-16,1-4-1 15,-6-2 0-15,-6 0-1 16,-3-2 1-16,-3-2 0 0,-6-2 0 15,-1 0 0-15,-9-4 1 16,11 5 2-16,-11-5 0 16,0 0 1-16,0 0 0 15,0 0 2-15,0 0-1 0,0 0 0 16,0 0-1-16,0 0-1 16,0 0-3-16,0 0-5 15,0 0-10-15,0 0-22 16,0 0-44-16,7-9-1 0</inkml:trace>
  <inkml:trace contextRef="#ctx0" brushRef="#br0" timeOffset="8133.79">8300 6275 268 0,'0'0'7'15,"0"0"5"-15,0 0 3 0,0 0 2 16,-10-8 3-16,10 8 0 16,-10-2 2-16,10 2 0 15,0 0-9-15,0 0-4 0,0 0-2 16,-2 7-3-16,4 6-1 15,8 6-1-15,3 1-1 16,0 8 1-16,9-1 1 16,-6 3 0-16,5-1-1 0,-4 0-1 15,0-4 1-15,1 0-1 16,-4-6 0-16,0 2-1 16,-5-6 1-16,1-3 0 15,-2-2 0-15,-8-10 2 16,5 13 1-16,-5-13 0 0,0 0 0 15,0 0 0-15,-12-5 0 16,4-8 0-16,-7-4-1 16,-3-2-1-16,-2-6-1 15,0-6-1-15,1 1 1 0,-4-1-1 16,4-4 1-16,-2 6-1 16,4-4 1-16,0 5-1 15,1-1 1-15,2 1 0 0,1 6 0 16,1 0 0-16,2 3 0 15,3 3 0-15,1 2 0 16,1 4 0-16,5 10 0 16,-4-15 0-16,4 15-1 0,0 0 1 15,0 0-1-15,0 0-1 16,9 2 1-16,4 3 0 16,2 3 1-16,7 2-1 15,3 2 0-15,3 0 1 0,7-2-1 16,2 4 1-16,0-3 1 15,3-3-2-15,4 2 0 16,4-4 0-16,1-3 0 16,4 3 0-16,4-6 0 15,7 4-16-15,11-1-65 0,-6-3-4 16</inkml:trace>
  <inkml:trace contextRef="#ctx0" brushRef="#br0" timeOffset="9502.02">15128 9488 272 0,'0'0'7'0,"0"0"3"16,-12-3 5-16,12 3 2 16,-10 0 2-16,10 0 2 15,-15-5 4-15,15 5-1 16,0 0-5-16,-12-5-2 0,12 5-4 15,0 0-1-15,0 0-3 16,0 0-1-16,0 0-2 16,0 0-1-16,-5-10-2 15,5 10-1-15,0 0-1 0,0 0 0 16,0 0-1-16,0 0-1 16,0 0 0-16,0 0 0 15,5 0 0-15,2 0 1 0,7 5-1 16,4-1 2-16,5 2-1 15,7-1 1-15,2 3 0 16,3-1 0-16,2 0 0 16,4 1 0-16,-3-1 0 0,-3 1-1 15,0-3 1-15,-3 0 1 16,-2-1-2-16,-3 2 0 16,-2-2 0-16,-5-4 0 15,0 3 0-15,-6 0 0 0,-1-1 0 16,-3 0 0-16,-10-2 0 15,10 0 0-15,-10 0 0 16,0 0 0-16,0 0 0 16,0 0 0-16,0-7 0 0,-5 0 0 15,-5-6 0-15,-2-5 0 16,-6-6 0-16,-4-6 0 16,-2-7 0-16,-4-3 0 15,-2-6 0-15,0 1 0 0,1-1 0 16,1 2 0-16,1 5 0 15,6 4 0-15,5 8 0 16,3 5 0-16,1 7 0 16,9 8 0-16,3-6 0 15,12-2-60-15,4 15-29 0</inkml:trace>
  <inkml:trace contextRef="#ctx0" brushRef="#br0" timeOffset="11233.63">7319 4736 383 0,'0'0'6'15,"0"0"3"-15,0 0 0 16,-5 0 0-16,3 11 2 16,-2 1 0-16,-1 2-1 0,1 9 0 15,4-2-5-15,0 7-3 16,0 0-1-16,0 2 0 15,0-4-5-15,4-3-7 16,5 2-14-16,3-8-55 0,-8-5-1 16</inkml:trace>
  <inkml:trace contextRef="#ctx0" brushRef="#br0" timeOffset="11633.96">7257 4528 390 0,'0'0'4'0,"-13"-5"0"16,1 5 2-16,0 0 1 16,-6 0 0-16,-5 8 0 0,-4 6 1 15,3 11-1-15,-4 8-1 16,8 11-2-16,0 11-1 16,5 6-1-16,8 6-1 15,7 3 1-15,5-1-1 16,12-2 1-16,8-8-2 0,5-4 1 15,9-10 1-15,9-11 0 16,2-11 1-16,1-6 0 16,3-14 1-16,0-6 0 15,-3-14 0-15,-3-11 0 0,-6-7 1 16,-8-12-1-16,-6-4 1 16,-10-14-2-16,-11-7 0 15,-7-4 0-15,-7-6-3 0,-18-3 0 16,-12 9 0-16,-5 4 0 15,-11 12 0-15,-6 21 0 16,-3 14 0-16,2 20 0 16,0 18 0-16,8 13 0 0,10 19-2 15,12 3-31-15,18 15-52 16,14 5-2-16</inkml:trace>
  <inkml:trace contextRef="#ctx0" brushRef="#br0" timeOffset="12449.99">12469 7407 442 0,'0'0'6'0,"0"0"1"16,-4-8 2-16,4 8 0 0,0-10 1 16,0 10 0-16,0-15 0 15,0 15-2-15,16-13-8 16,-5 12 0-16,3 1 0 16,7 0 0-16,-4 4 0 0,0 6 0 15,-5 5 0-15,4 0 0 16,-9 5 0-16,-5 3 0 15,-2 2 0-15,-7 4 0 0,-8 1 0 16,-4-4 0-16,-2 2 0 16,5 0 0-16,-7-6 0 15,7-4 0-15,4-4 0 16,0-7 0-16,12-7 0 0,0 0 0 16,0 0 0-16,17-10 0 15,1 0 0-15,4-8-8 16,5 1-6-16,3-5-16 15,2-5-54-15,-2-5-3 16</inkml:trace>
  <inkml:trace contextRef="#ctx0" brushRef="#br0" timeOffset="12834.2">12492 7079 362 0,'0'0'6'15,"-15"-1"2"-15,-5 1 2 0,-5 0 0 16,0 4 1-16,-9 6-1 15,-6 9 1-15,-3 9 1 16,1 10-4-16,5 9-3 16,8 7-1-16,6 6-1 0,7 6 0 15,7 6 0-15,9-3 0 16,15 1-1-16,9-6-1 16,12-2 2-16,8-10 0 15,11-7 0-15,7-11 1 0,8-12 0 16,0-13 0-16,6-9 0 15,1-17 0-15,-4-9-1 16,-4-10 0-16,-7-12 1 0,-12-9-4 16,-10-8 0-16,-8-4 0 15,-15-10 0-15,-14-5 0 16,-11-3 0-16,-20 2 0 16,-13 7 0-16,-17 10 0 0,-13 17 0 15,-12 15 0-15,-9 22 0 16,0 20 0-16,-4 23 0 15,7 27 0-15,12 13-84 16,14 14-4-16</inkml:trace>
  <inkml:trace contextRef="#ctx0" brushRef="#br0" timeOffset="16733.75">10444 7342 84 0,'0'0'7'0,"0"0"3"0,0 0 3 16,0 0 0-16,0 0 1 15,0 0 1-15,0 0-1 16,-7 0 1-16,7 0-7 15,-10 0-4-15,10 0 0 0,-15 5-2 16,5 1-2-16,1-2 0 16,-4 0 0-16,-2 4 1 15,-3-3-1-15,4 3 0 16,-4 2 0-16,0-3 0 0,-3 1 1 16,0 2-1-16,-1 0 1 15,-2-1-1-15,-4 2 1 16,3-2-1-16,-5 3 0 15,3-2 2-15,0 5-2 0,1-2 0 16,-1-1 0-16,3 1 0 16,6-3 0-16,-4-1-2 15,7 4 2-15,-3-4-1 16,1-1 1-16,2 2 0 0,1-3-1 16,1 1 0-16,-2 0-1 15,0 4-3-15,-2-5-2 16,-1 4-4-16,1-1-2 15,-3-2-3-15,0 3-1 0,-2 1-6 16,0-2-5-16,-1-2-2 16,4 1 2-16</inkml:trace>
  <inkml:trace contextRef="#ctx0" brushRef="#br0" timeOffset="17117.09">9184 7882 0 0,'0'0'5'0,"-9"11"0"16,9-11 1-16,-8 10 2 0,8-10 0 15,0 0 3-15,-10 7 2 16,10-7 0-16,0 0-1 15,-10 1 0-15,10-1-3 0,0 0-2 16,-9 8-21-16,9-8-27 16,-13 5-2-16</inkml:trace>
  <inkml:trace contextRef="#ctx0" brushRef="#br0" timeOffset="18349.99">10422 7274 181 0,'0'0'6'0,"0"0"5"0,-5-7 3 15,5 7 4-15,0 0 3 16,-15 0 0-16,15 0 2 16,-13 4 0-16,13-4-4 0,-14 12-4 15,14-12-2-15,-18 9-5 16,8-4-2-16,-3 3 0 16,1-3-3-16,0 2-1 0,-1 1-1 15,-6 2-1-15,4-3 1 16,-2 4 0-16,-3-3 1 15,0 5 0-15,-2-1 0 16,-1-1 0-16,-4 1 1 0,2 1-1 16,-3 1 1-16,-1-1-2 15,-4 1 0-15,7-1 0 16,-2 2 0-16,-4-3-1 16,7 1 0-16,-1 2 0 0,4-8 1 15,1 5-1-15,-2-2 0 16,5 0 0-16,1 0 0 15,2-2 0-15,0-1 0 16,0 1 0-16,2 2 0 16,-1-4 0-16,-1 3 0 0,6-1 0 15,-7 0 1-15,2 2-1 16,-2 0 0-16,-4-2 0 16,3 2 0-16,-3 0 0 0,1 0 0 15,1-1 1-15,-5-1-1 16,4 2 0-16,-2-3 0 15,2 4 1-15,2-5-1 16,-4 2 0-16,0-1 0 0,3 1 0 16,0-3 0-16,-1 2 0 15,-1 1 0-15,2-1 0 16,-4 0 0-16,4 1 0 16,-1-2 0-16,-1 2 0 0,2 1 0 15,-3 0 0-15,-2-2 0 16,3 1 0-16,0 5 0 15,2-6 1-15,-2 2-1 16,1 0 1-16,4-1-1 16,-2 0 1-16,4 1-1 0,-2-5 1 15,2 3-1-15,4-4 0 16,-1 2 0-16,0-3 0 16,0 1 0-16,10-3 0 15,-17 7 0-15,17-7 0 0,-15 8 0 16,5-6 0-16,2 1 0 15,-2 1 0-15,1-1 1 16,9-3-1-16,-16 5 0 0,16-5 0 16,-9 4 0-16,9-4 0 15,0 0 0-15,-10 3 1 16,10-3-1-16,0 0 0 16,0 0 0-16,0 0 0 0,0 0-1 15,0 0-2-15,0 0-2 16,0 0-6-16,0 0-9 15,0 0-19-15,-12 3-13 16,12-3-27-16,0 0-3 0</inkml:trace>
  <inkml:trace contextRef="#ctx0" brushRef="#br0" timeOffset="19066.55">9023 7729 379 0,'0'0'6'0,"0"0"1"0,0 0 1 15,0 0 1-15,0 0 2 16,0 0-1-16,-7 0-1 16,7 0 0-16,0 0-4 15,-7 9-3-15,-2 0-1 0,0 2-2 16,-1 7 0-16,-5-1 0 15,-4 8 0-15,-4 0 2 16,0 0 0-16,-2 0 0 0,1-4 1 16,-1 4-1-16,0-5 0 15,2-3 1-15,1 1-1 16,5-6 0-16,-1-2-1 16,1 0 1-16,4-3-1 15,4-2 1-15,9-5-1 0,-15 5 0 16,15-5 1-16,0 0-1 15,0 0 0-15,-8 6 0 16,8-6 0-16,0 0-1 16,0 0-1-16,0 0 0 0,0 0-3 15,0 0 1-15,0 0-1 16,5 0 1-16,-5 0 0 16,18 0 0-16,-3 0 1 0,2 0 1 15,6 0 2-15,2 0 0 16,4 2 1-16,1 0 0 15,0 2 0-15,2 2 0 16,-5-3 1-16,-2 5 0 0,-2-7-1 16,-3 5 0-16,-8-2 0 15,-3-1 0-15,-9-3 0 16,11 5 1-16,-11-5-1 16,0 0 0-16,0 0 1 15,0 0-7-15,10 6-16 0,-10-6-56 16,9 0-1-16</inkml:trace>
  <inkml:trace contextRef="#ctx0" brushRef="#br0" timeOffset="21200.94">9582 7466 240 0,'0'0'5'0,"0"0"5"15,0 0 4-15,0 0 2 16,0 0 2-16,0 0 1 16,0 0-1-16,0 0 0 0,0 0-2 15,0 0-4-15,8 0-5 16,2 0-1-16,4 0 0 15,4 0-1-15,5-3 2 0,3 1 0 16,4-3 1-16,6 1-1 16,-2-4 0-16,3 0 1 15,3-1-2-15,-3 1 0 16,1-2-1-16,-6 3-1 16,3-1-1-16,-8 3 0 15,-2-2 0-15,-3-1-1 0,-4 6-1 16,-1-3 1-16,-4 2-1 15,-1 0 0-15,-3 3 0 16,-9 0-1-16,11-1 0 0,-11 1 0 16,0 0 1-16,0 0-1 15,0 0 1-15,0 0 0 16,0 0 1-16,0 0 0 16,0 0-1-16,9-3 1 0,-9 3 0 15,0 0-1-15,0 0-1 16,0 0 1-16,0 0-1 15,0 0 1-15,0 0-1 0,0 0 0 16,10-4 0-16,-10 4 1 16,11-3 0-16,-11 3 1 15,12-6-2-15,-12 6 0 16,15-4 0-16,-8 2 0 16,3-4 0-16,1 4 0 0,-2-3 0 15,1 2 0-15,-3 1 0 16,-7 2 0-16,13-5 0 15,-13 5 0-15,0 0 0 16,0 0 0-16,0 0 0 0,0 0 0 16,0 0 0-16,0 0 0 15,0 0 0-15,0 0 0 16,0 0 0-16,0 0 0 16,0 0 0-16,0 5 0 0,0-5 0 15,-2 15 0-15,-6-3 0 16,-2 8 0-16,-5 5 0 15,-2 2 0-15,-6 8 0 0,-1-1 0 16,-1 6 0-16,-6-2 0 16,5-1 0-16,3-5 0 15,4-3 0-15,-2-4 0 16,9-5 0-16,2-5 0 0,0-6 0 16,10-9 0-16,-5 14 0 15,5-14 0-15,0 0-4 16,0 0-26-16,8 6-55 15,-8-6-3-15</inkml:trace>
  <inkml:trace contextRef="#ctx0" brushRef="#br0" timeOffset="22549.54">10290 7283 120 0,'0'0'8'15,"0"0"7"-15,2-9 6 0,-2 9 3 16,0 0 1-16,0 0 2 16,0-14-1-16,0 14 0 15,0 0-6-15,0 0-7 16,0 0-4-16,0 0-3 0,0 0-1 16,-2 7-1-16,-8 1-1 15,1 0-1-15,-4 4 0 16,-4-2-1-16,-3 7 0 15,-5-1-1-15,-8 0 0 0,1 4 1 16,-5 3-1-16,0-1-1 16,-3 3 0-16,-5-1-1 15,4 4-2-15,-2-3-3 16,1-1-8-16,-4 1-15 16,7 2-18-16,0-5-16 0</inkml:trace>
  <inkml:trace contextRef="#ctx0" brushRef="#br0" timeOffset="22935.13">8794 8053 48 0,'0'0'3'0,"0"0"2"0,0 0 2 16,0 0 5-16,-10 8 3 15,10-8 5-15,-12 5 3 16,5-3 0-16,-6 1-1 16,3 0-3-16,3-2-3 15,-3 5-2-15,0-5-6 0,0 2-7 16,0-3-42-16,10 0-17 15</inkml:trace>
  <inkml:trace contextRef="#ctx0" brushRef="#br0" timeOffset="24600.08">8340 7315 392 0,'0'0'5'16,"0"0"3"-16,-5-12 1 16,5 12 1-16,-5-15 1 15,5 15 0-15,-2-17 1 16,2 6 0-16,0 1-4 0,7-2-3 16,0 5-2-16,5-3-1 15,4 2 0-15,4 1-1 16,-3 0-1-16,5 5 0 0,-2 2 0 15,2 0 0-15,-1 0 0 16,-9 6 0-16,3 7 0 16,-10 2 1-16,-5 4 0 15,0-2 0-15,-10 7 0 16,0-5 0-16,-2 3 0 0,-5-4 0 16,9-4-1-16,-2-4-1 15,2 2 0-15,8-12 0 16,0 16 0-16,0-16 0 15,10 7 1-15,2-2-1 0,1 0 0 16,-1-2 2-16,3 2-1 16,-2-1 0-16,-4-1 0 15,-9-3 0-15,16 8 1 0,-16-8 0 16,0 0 1-16,2 12 0 16,-2-12 0-16,-13 12 0 15,-1-4-2-15,-6-4 0 16,0 6-4-16,-7-2-4 0,-3-1-6 15,0-4-12-15,3-3-45 16,2 0-13-16</inkml:trace>
  <inkml:trace contextRef="#ctx0" brushRef="#br0" timeOffset="25033.88">8400 7060 336 0,'0'0'5'0,"0"0"3"0,-16-7 1 16,7 4 2-16,-9 3 1 15,-1 0 1-15,-11 0 0 16,0 10 0-16,-7 8-5 0,-1 7-3 16,1 6 0-16,-3 9-1 15,6 4-2-15,4 9-1 16,7-2 0-16,11 5 0 15,5-3 1-15,9-1 0 0,13-7 0 16,10-3 0-16,7-9 1 16,12-7 0-16,4-8 1 15,4-8 0-15,8-8 0 16,-4-2-1-16,4-15 2 0,-5-4-1 16,0-9 0-16,-3-3 1 15,-10-4-1-15,-2-10 1 16,-12-3-2-16,-4-1 2 15,-12-8-5-15,-9 0 0 0,-8 0 0 16,-17 0 0-16,-14 7 0 16,-13 8 0-16,-11 15 0 15,-14 10 0-15,-11 17 0 16,-6 13 0-16,4 21-3 16,-5 23-67-16,12-2-18 0</inkml:trace>
  <inkml:trace contextRef="#ctx0" brushRef="#br0" timeOffset="37179.1">10643 6513 177 0,'0'0'8'16,"0"0"5"-16,0 0 5 0,0 0 5 15,0 0 1-15,0 0 2 16,-4-8 1-16,4 8 2 16,0 0-5-16,0 0-5 15,0 0-3-15,0 0-4 0,0 0-2 16,0 0-2-16,0 0-2 15,0 0-1-15,0 0-1 16,0 0-2-16,-13-8 0 0,13 8-2 16,-15-5 1-16,7 1 0 15,-4 0 0-15,2 0-1 16,-3-1 1-16,1 0-1 16,-3 2 1-16,0-1-1 15,0 1 0-15,-3-1 0 0,1 1 0 16,1 0 0-16,-5 1 0 15,1 2 0-15,1 0 0 16,-4 0 0-16,3 0-1 16,-6 0 1-16,5 0 0 0,-1 2-1 15,-1 1 1-15,4 3-1 16,-4-5 0-16,3 5 1 16,-2-2-1-16,2 1 0 15,0 4 0-15,1-5 0 0,-4 3 0 16,5-2 0-16,-3 5 1 15,0-3-1-15,1 1 1 16,1-1-1-16,-1 3 0 16,0-2 0-16,0-1 0 0,0 3 0 15,-2-3-1-15,4 3 1 16,-2 0 0-16,1 0-2 16,-4 0 2-16,3-1-1 15,1 2 1-15,-4 3 0 0,1-1 0 16,-1-1 0-16,-1-1 1 15,-1 1-1-15,2 1 1 16,1-1 0-16,-2 1-1 0,-5-2 1 16,7 1 0-16,-5 1-1 15,2-1 1-15,0 3-1 16,-1-2 1-16,3 2-1 16,-5-1 1-16,3 1-1 15,6 0 1-15,-6 0 0 0,0-1 0 16,0 1-1-16,1 0 1 15,1 3 0-15,-2-1 0 16,0 4 0-16,0-5-1 16,0 4 1-16,4 0 0 0,-7 0 0 15,3-1-1-15,2 1 1 16,-2 3 0-16,4-3 0 16,-5 1 0-16,-1 0 0 0,5 1 0 15,-6 0 1-15,4 3-1 16,2-3 0-16,-4 6 1 15,1-3-1-15,3-3 1 16,0 2-1-16,-3 4 0 0,1-3 1 16,6 0-1-16,-7 1 0 15,3 2 0-15,-1-3 0 16,6 1 0-16,-6 2 0 16,3 0-1-16,1-2 1 15,-1 2 0-15,3-1 1 0,-1 1-1 16,-5-1 1-16,7 0-1 15,-5 4 1-15,1 0 1 16,3 1 0-16,-3-2 0 16,3 2 0-16,-3 0 1 0,0 1 0 15,1 1 0-15,-2-2 1 16,1 0-1-16,3 1 0 16,-1 0 0-16,-1 3-1 0,4-1 0 15,3-5 0-15,1 1 0 16,-1 2 0-16,0-2-1 15,2-3 1-15,2 2-1 16,1-1 0-16,0-1-1 0,0-1 1 16,1 3 0-16,1-5 0 15,0 2 0-15,0-5 0 16,0 3 1-16,0-8 0 16,2 3 0-16,1-5 0 15,-3 0-1-15,3-3 0 0,2-1 0 16,-3-3 0-16,3-8 0 15,0 11 0-15,0-11 0 16,0 0 1-16,0 0 0 16,0 0 0-16,0 0 1 0,0 0 0 15,0 0-1-15,0 0-1 16,0 0-2-16,0 0-3 16,0 0-5-16,-2-8-6 15,2 8-18-15,-7-14-51 0,7 14-1 16</inkml:trace>
  <inkml:trace contextRef="#ctx0" brushRef="#br0" timeOffset="37800.05">7825 8578 309 0,'0'0'6'16,"0"0"6"-16,0 0 1 0,0 0 3 15,0 0 3-15,0 0 1 16,-9-6-1-16,9 6 0 15,0 0-6-15,0 0-4 16,0 4-4-16,0-4-1 16,0 17-3-16,4-7-1 15,4 5 0-15,0 2 0 0,4 3 1 16,-2 0-1-16,0 0 0 16,5 3 0-16,-6-2 0 15,4 2 0-15,-3-6 1 0,-1 3-1 16,2-6 1-16,-4 4-1 15,0-8 1-15,-2 0-1 16,-5-10 1-16,11 15 1 0,-11-15 1 16,0 0 1-16,0 0 0 15,10-10 1-15,-3-5 1 16,6-2 0-16,-1-3-1 16,3-5 1-16,4-3-6 0,4-1 0 15,0 0 0-15,-2 1 0 16,2 4 0-16,-3 4 0 15,-5 5 0-15,0 2 0 16,-5 6 0-16,-10 7 0 16,12-8 0-16,-12 8 0 0,0 0 0 15,0 0 0-15,0 0 0 16,0 0 0-16,0 0 0 16,0 0 0-16,0 0-5 15,0 0-29-15,10 0-50 0,0-6-3 16</inkml:trace>
  <inkml:trace contextRef="#ctx0" brushRef="#br0" timeOffset="38850.07">10221 6299 251 0,'0'0'7'0,"0"0"4"0,0 0 4 16,0 0 3-16,0 0 3 15,0 0 0-15,0 0 1 16,-7-10 2-16,7 10-8 16,0 0-4-16,0 0-4 0,0 0-1 15,0 0-2-15,7 0-1 16,0 3 1-16,6 4 0 16,1 1 1-16,7-1 1 15,6 3 0-15,-3 0-1 0,6 0 0 16,0 0-1-16,2 0 0 15,6-1-1-15,-3 2-1 16,-3-4-1-16,-2 3 0 16,2-2 1-16,-4 1 0 0,-3-1-3 15,-6 0 0-15,-1-1 0 16,-1 2 0-16,-7 0 0 16,2-2 0-16,-12-7 0 0,12 9 0 15,-12-9 0-15,0 0 0 16,11 9 0-16,-11-9 0 15,0 0 0-15,0 0 0 16,0 0 0-16,-5 11 0 16,5-11 0-16,-20 12 0 0,4-2 0 15,-8 2 0-15,-3 3 0 16,-8 2 0-16,1 1 0 16,-5 7 0-16,5-6 0 15,-1-1 0-15,5 0 0 0,5-1 0 16,8-5 0-16,4-2 0 15,6-2 0-15,7-8 0 16,0 10 0-16,5 5-65 16,10-15-22-16</inkml:trace>
  <inkml:trace contextRef="#ctx0" brushRef="#br0" timeOffset="50236.5">9687 5960 331 0,'0'0'8'0,"0"0"5"15,0 0 3-15,0 0 2 0,0 0 1 16,0 0-1-16,0 0 1 16,0 0 1-16,0 0-8 15,2 7-4-15,-2 6-4 16,0 4-2-16,0 3-1 0,0 5 1 16,0 2-1-16,-2 2 0 15,-6-1-1-15,0 2 1 16,-4-5 0-16,2-3 1 0,0-5 0 15,1 3-1-15,1-10 0 16,8-10 1-16,-8 7-2 16,8-7 1-16,3-7 0 15,7-3 1-15,5-5-1 16,5-1 0-16,5-5 1 0,5 4-2 16,-3-3 0-16,4 3 0 15,-3 1 0-15,2 4 0 16,-8 3 0-16,-4 1 0 15,-1 3 0-15,-9 5-7 0,2 0-6 16,-10 0-21-16,-7 0-49 16,7 0-2-16</inkml:trace>
  <inkml:trace contextRef="#ctx0" brushRef="#br0" timeOffset="50449.56">9699 5950 366 0,'0'0'10'0,"0"0"3"0,0 0 0 16,-10 0 1-16,10 0-1 16,-2 7 0-16,0 3 1 15,-2 5-1-15,4 0-8 16,4 8-4-16,0-1-1 0,1 3 0 16,5-1 0-16,3 1-2 15,-4-5-4-15,3-3-6 16,1 1-11-16,-1-8-20 15,-12-10-34-15,18 0-5 0</inkml:trace>
  <inkml:trace contextRef="#ctx0" brushRef="#br0" timeOffset="50851.11">9714 5848 329 0,'0'0'7'0,"-13"-9"4"16,4 1 3-16,-4-1 2 15,-9-2 0-15,-1 2 0 0,-6 1 0 16,-6 6 1-16,0 2-6 15,3 12-5-15,-3 10-2 16,6 11-1-16,1 8-1 16,8 6 0-16,8 9 0 0,6 2-1 15,6 4 0-15,8-1 0 16,9-3 0-16,13-6 0 16,2-4 1-16,11-11 0 0,6-10-1 15,1-10 2-15,5-9-1 16,7-8 1-16,-2-13 0 15,-4-12 0-15,-3-4 0 16,-3-11 1-16,-6-5 0 0,-9-6 0 16,-11-4-4-16,-8-7 0 15,-9-5 0-15,-9-2 0 16,-14 0 0-16,-11 4 0 16,-10 3 0-16,-11 11 0 15,-6 8 0-15,-8 17 0 0,-5 9 0 16,-5 17 0-16,0 13 0 15,0 14 0-15,2 13 0 16,14 12 0-16,3 10-80 0,23 0-7 16</inkml:trace>
  <inkml:trace contextRef="#ctx0" brushRef="#br0" timeOffset="-197880.19">9630 5940 365 0,'0'0'6'15,"0"0"3"-15,0 0 3 16,0 0 0-16,0 0 0 16,0 0-1-16,0 0 0 0,0 0 1 15,-3 7-6-15,3 6-2 16,5 5-3-16,2 4 1 15,0 2-1-15,4 6 2 16,3 2-1-16,0-2 0 0,-2 2 0 16,2-2-1-16,1-5 0 15,-5-6 1-15,1 1-1 16,-2-8 0-16,-2 1 1 16,-2-2 1-16,-5-11-1 0,0 0 1 15,0 0 0-15,0 0-1 16,0 0 1-16,-5-18-1 15,-2 2 0-15,2-3-1 16,-2-6 0-16,-3 3-1 0,2-5 1 16,1-1 0-16,-6 3 0 15,6 4 0-15,2-2 1 16,0 5 0-16,3 6-2 16,-4-1 0-16,6 6 0 0,0 7 0 15,0 0 0-15,0 0 0 16,0 6 0-16,4 4 0 15,0 9 0-15,4 1 0 16,1 5 0-16,4 2 0 16,-1 0 0-16,1 2 0 0,-1-5 0 15,0 0 0-15,-1-4 0 16,-4-2 0-16,3-6 0 16,-8 1 0-16,-2-13 0 0,8 11 0 15,-8-11 0-15,0 0 0 16,0 0 0-16,0 0 0 15,0 0 0-15,-3-11 0 16,-2-2 0-16,0-5 0 0,-2-1 0 16,0-4 0-16,-1 3 0 15,0-4 0-15,1 4 0 16,0 0 0-16,2 5 0 16,-1 3 0-16,2 2 0 0,4 10 0 15,0 0 0-15,0 0 0 16,0 0 0-16,0 5 0 15,2 10 0-15,9-1 0 16,-4 4 0-16,2 2-5 0,3-1-11 16,-1-2-11-16,-1 0-56 15,0-6-1-15</inkml:trace>
  <inkml:trace contextRef="#ctx0" brushRef="#br0" timeOffset="-197679.45">9630 5986 207 0,'0'0'2'0,"0"0"-2"0,0 0-2 16,0 0-33-16,0 17-17 15</inkml:trace>
  <inkml:trace contextRef="#ctx0" brushRef="#br1" timeOffset="45538.34">5047 4040 120 0,'0'0'0'0,"0"0"-6"16,5 2-2-16,-5-2-2 16,13 3 2-16,-13-3 1 15,22 0 0-15,-2 0 0 0,-2-3-1 16,11 1 7-16,1 0-12 16,17 2-19-16</inkml:trace>
  <inkml:trace contextRef="#ctx0" brushRef="#br1" timeOffset="78638.34">14790 15926 0 0</inkml:trace>
  <inkml:trace contextRef="#ctx0" brushRef="#br1" timeOffset="78719.96">14790 15926 0 0,'184'40'0'0,"32"2"0"0,32 9 0 0,18 2 0 16,22 6 0-16</inkml:trace>
  <inkml:trace contextRef="#ctx0" brushRef="#br1" timeOffset="103253.96">4399 2973 428 0,'0'0'1'0,"-15"-18"3"16,0 3 1-16,-3 1-2 15,-1-4 2-15,-6 4-1 0,-2 1 0 16,-3 5-1-16,0 13 0 16,0 19-4-16,0 26 1 15,0 25-1-15,-2 29-1 16,0 29 1-16,-3 34-1 0,-4 29 2 16,-4 29 0-16,-1 19-1 15,-6 17 1-15,5 17-2 16,-12 7 4-16,5 14 1 0,0 13 1 15,4 10 1-15,6 10 0 16,8 8 1-16,6 7 0 16,12-1 2-16,16 2-3 15,8-11-1-15,22-14 0 16,18-18-1-16,21-20-1 0,21-22 0 16,22-25 0-16,17-25-2 15,22-32 0-15,16-30 0 16,19-38-3-16,11-29 1 15,11-36-1-15,8-36 0 0,11-31 0 16,-6-38 0-16,4-35 0 16,-9-30 1-16,-7-33 1 15,-9-29 1-15,-20-34 0 16,-10-30 1-16,-23-33-1 0,-9-30 1 16,-23-28 0-16,-14-27 0 15,-14-23 0-15,-17-15-1 16,-13-13 0-16,-9-9 1 0,-18 0 2 15,-18-10-2-15,-12 3 1 16,-10-2 2-16,-20 10-2 16,-10 6-2-16,-14 6 1 15,24 217-2-15,-15-22 0 16,-2 12-2-16,-13-14 0 0,-7 19-1 16,-10-7 1-16,-13 20 2 15,-11-3-2-15,-11 28 2 16,-10 7-2-16,-14 37 1 15,-12 19 0-15,-15 49-1 16,44 92 1-16,-252 104-2 16,-33 152-15-16,18 153-62 15,21 180-2-15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15:14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7535 6488 231 0,'0'0'5'16,"0"0"3"-16,0 0 3 0,0 0 2 16,-5 2 1-16,5-2 2 15,0 0 0-15,-2 7 2 16,2-7-4-16,0 10-2 0,0-10 1 15,0 0-1-15,2 10 0 16,-2-10 1-16,0 0 1 16,0 0-1-16,0 0 1 15,7 0-1-15,-7 0 0 16,5-22-2-16,-1 7-1 0,-1-9-2 16,0-4-1-16,-1-4-7 15,4-8 0-15,-1-2 0 16,-3-11 0-16,1-3 0 15,-1-6 0-15,0-8 0 0,1-3 0 16,-3-4 0-16,2-3 0 16,-2 1 0-16,3 0 0 15,-3 3 0-15,0-2 0 0,-3 7 0 16,-2 3 0-16,1-1 0 16,-4 2 0-16,0 0 0 15,-4 3 0-15,5 0 0 16,-4 1 0-16,4 9 0 0,0 2 0 15,0 0 0-15,2 13 0 16,-3 1 0-16,3 7 0 16,0 1 0-16,3 2 0 0,-3 8 0 15,3 1 0-15,-1 1 0 16,0 4 0-16,3 1 0 16,0 1 0-16,0 4 0 15,0 8 0-15,-3-11 0 16,3 11 0-16,-2-14 0 15,2 14 0-15,0-10 0 0,0 10 0 16,0 0 0-16,-3-9 0 16,3 9 0-16,-2-10 0 15,2 10 0-15,0-10 0 16,0 10 0-16,0 0 0 0,0-13 0 16,0 13 0-16,0 0 0 15,0-11 0-15,0 11 0 16,0 0 0-16,0 0 0 0,0 0 0 15,0 0 0-15,0 0 0 16,0 0 0-16,0 0 0 16,-10 9 0-16,6 3 0 15,-1 8 0-15,-3-1 0 0,-2 6 0 16,0 3 0-16,-3 6 0 16,1-2 0-16,-3 6 0 15,1-1 0-15,-2-2 0 16,4 0 0-16,0-3 0 0,-3 0 0 15,5-2 0-15,-1-10 0 16,4-1 0-16,2-4 0 16,1-5 0-16,4-10 0 15,-3 13 0-15,3-13 0 16,0 0 0-16,5-16 0 0,0 2 0 16,4-9 0-16,0-1 0 15,3-9 0-15,3-4 0 16,-1 0 0-16,-2-5 0 0,4-2 0 15,2 1 0-15,-1 2 0 16,-2-2 0-16,-3 5 0 16,-2 5 0-16,0 2 0 15,-3 10 0-15,1 0 0 0,-4 6 0 16,-1 8 0-16,-3 7 0 16,0 0 0-16,8 0 0 15,-8 0 0-15,7 18 0 16,1 1 0-16,-1 3 0 15,3 8 0-15,0 1 0 0,4 5 0 16,2-1 0-16,2 2 0 16,1 0 0-16,6-2 0 15,-3 2 0-15,0-2 0 16,6 5 0-16,-3-6 0 0,5-2-70 16,-3 10-19-16</inkml:trace>
  <inkml:trace contextRef="#ctx0" brushRef="#br0" timeOffset="802.08">7312 6225 403 0,'0'0'6'16,"0"0"2"-16,0 0 3 15,-7-10 0-15,7 10 2 16,-4-10 0-16,4 10 0 0,-2-10 1 16,2 10-7-16,0 0-2 15,0 0-2-15,0 14-1 16,4-3 0-16,7 9-2 0,1 0 0 15,2 6 0-15,2 2 0 16,4 2 0-16,-1-1 0 16,2 4 0-16,-5-3 0 15,2 0 0-15,-3-4 0 0,-2-1 0 16,-1 0 0-16,-2-7 0 16,0-1 0-16,-3-5 0 15,0-4 0-15,-7-8 0 16,11 10 0-16,-11-10 0 15,11-5 0-15,-3-5 0 0,0-5 0 16,2-5 0-16,4-8 0 16,2-1 0-16,2-5 0 15,1-4 0-15,1-4 0 16,5 0 0-16,-4 0 0 0,5 1 0 16,-1 2 0-16,-7 8 0 15,1 1 0-15,-1 10 0 16,-4 5 0-16,-3 10 0 0,-11 5 0 15,-8 0-68-15,8 13-22 16</inkml:trace>
  <inkml:trace contextRef="#ctx0" brushRef="#br0" timeOffset="4816.1">11906 5826 5 0,'0'0'1'0,"25"15"-7"16</inkml:trace>
  <inkml:trace contextRef="#ctx0" brushRef="#br0" timeOffset="5932.75">10094 4661 50 0,'0'0'2'0,"0"0"2"0,23 0 1 16,-4 6-1-16,6 1 2 16,7 11 1-16,10-1 2 15,8 10-2-15,8 3 0 0,1 0-2 16,1 9-2-16,12-1 1 15,5 9-1-15,5-6 1 16,5 4-1-16,7 8 1 16,0-7-1-16,11 9 1 0,9-4-2 15,-2 10 2-15,5 1-2 16,3 4 0-16,-1-2 1 16,12 6-1-16,6 2 0 15,2 2 2-15,-5 0-1 16,13 1-2-16,2 5 2 0,5 3-2 15,0-2 0-15,3 5-1 16,1-5 0-16,6 3 0 16,10 1 0-16,-5-2 0 15,0 2 0-15,2-1 0 0,11 0 0 16,-13 6-1-16,2-7 1 16,-1 9 0-16,-4 5 1 15,1-5-1-15,-6-3 0 16,0 1 0-16,0-5-2 0,-3 1-6 15,-2 0-11-15,-2-8-19 16,-2 0-9-16</inkml:trace>
  <inkml:trace contextRef="#ctx0" brushRef="#br0" timeOffset="6932.49">10989 5172 12 0,'14'7'1'0,"22"11"0"16,10 4 1-16,21 18 0 0,20 7 2 16,21 14-2-16,10 8 1 15,24 19 2-15,7-1-1 16,1 5 2-16,-1 9 4 0,7-2 2 15,6 2 1-15,1 1 3 16,4 1 0-16,14 2 1 16,-2 4-1-16,10-4-1 15,12-2-5-15,0 7-1 16,-2-12-4-16,10 9 1 16,8 4 0-16,-8-5-2 0,7 2 0 15,-6-1-3-15,-6-7-1 16,3 7 0-16,2 5-2 15,-6-9-6-15,1 4-14 0,-13-6-17 16,-5 6-12-16</inkml:trace>
  <inkml:trace contextRef="#ctx0" brushRef="#br0" timeOffset="9036.07">10676 4981 321 0,'0'0'8'16,"0"0"5"-16,0 0 3 0,-11-12 3 15,11 12 2-15,-7-12 0 16,7 12 1-16,-7-10 1 16,7 10-8-16,0 0-5 0,0 0-3 15,0 0-3-15,0 0-1 16,0 14-1-16,7 6-1 15,6 3-1-15,1 4 0 16,4 5-1-16,-1 0 1 0,6 3 0 16,-3 0 0-16,1-3 0 15,0 0 0-15,-3-5 1 16,-4-2-1-16,-2-5 1 16,-4-3 0-16,-1-1 0 0,-2-4 1 15,-5-12-2-15,0 0 0 16,0 0 0-16,-12-4 0 15,2-10 0-15,-2-8 0 16,-4-3 0-16,-1-7 0 16,-5-3 0-16,1 0 0 0,0-2 0 15,1 0 0-15,-1 5 0 16,0 0 0-16,3 2 0 16,1 3 0-16,2 2 0 0,3 2 0 15,1 7 0-15,1 0 0 16,3 4 0-16,7 12 0 15,-5-10 0-15,5 10 0 16,5 3 0-16,7 7 0 0,6-1 0 16,7 7 0-16,10-2 0 15,2 1 0-15,7 0 0 16,4-2 0-16,4-1 0 16,0-4 0-16,3 1 0 15,-3-1 0-15,-3 0 0 0,-4-2 0 16,0 7 0-16,-11-1-86 15,4-2-2-15</inkml:trace>
  <inkml:trace contextRef="#ctx0" brushRef="#br0" timeOffset="9966.89">11903 5910 318 0,'0'0'10'0,"0"0"2"16,0 0 4-16,0 0 2 0,0 0 1 15,8 0 0-15,-8 0 1 16,0 0 1-16,9 0-9 16,-9 0-3-16,16 0-3 15,-4 6-1-15,3-2-2 16,3 4 0-16,6-1 0 0,3 3-1 15,3 0 0-15,2 0 0 16,5-3-1-16,1 3 1 16,-6-2 0-16,2-1 0 0,5 0 0 15,-7 0 0-15,0-1-2 16,-2 1 0-16,-5 1 0 16,1-4 0-16,-3 4 0 15,0-5 0-15,-7 4 0 0,0-4 0 16,-4 1 0-16,1-1 0 15,-13-3 0-15,14 8 0 16,-14-8 0-16,0 0 0 16,8 0 0-16,-8 0 0 0,0 0 0 15,-3-5 0-15,3 5 0 16,-5-10 0-16,-2 0 0 16,0-1 0-16,-1 2 0 15,0-4 0-15,-1-4 0 16,-1-2 0-16,2-2 0 0,-2-2 0 15,-2-1 0-15,-1 2 0 16,1-5 0-16,2 7 0 16,0 1 0-16,-2-1 0 0,5 10 0 15,21-3-59-15,-14 1-31 16</inkml:trace>
  <inkml:trace contextRef="#ctx0" brushRef="#br0" timeOffset="12899.99">11771 5725 69 0,'0'0'5'16,"0"0"2"-16,0 0 2 0,0 0 2 15,0 0 2-15,0 0 0 16,0 0 1-16,-5-10 1 15,5 10-5-15,0 0 0 16,0 0-4-16,0 0-1 0,0 0 0 16,0 0-3-16,0 0 0 15,-10-5 0-15,10 5 0 16,0 0-1-16,0 0 0 0,0 0 0 16,0 0 1-1,0 0-1-15,0 0 0 0,0 0 2 16,0 0-2-16,0 0 0 15,-7-3 1-15,7 3-1 16,0 0 0-16,0 0 2 0,0 0-2 16,0 0 0-16,-13 0 0 15,13 0 0-15,0 0 0 16,0 0 2-16,-7 0-1 16,7 0 0-16,0 0 1 0,0 0 1 15,-12 0-1-15,12 0 1 16,-8 4 0-16,8-4-1 15,-15 6 0-15,8-1 0 16,-6 1 1-16,1-2-2 0,-3 3 0 16,-2 1 0-16,-3 2-1 15,-1-3 0-15,0 3 1 16,-2-2-1-16,-2 4 0 16,2-2 0-16,-3 5 1 0,-4-3-2 15,0 0 1-15,-4 1 0 16,-2 2-1-16,-1 2 1 15,-5-2 0-15,3 2-1 0,-9 1 1 16,6 1-2-16,-8-1 0 16,6 7 0-16,-4-5 0 15,4-1 0-15,-4 1 1 16,4 0 0-16,0-2 0 0,3 1 2 16,2-4 1-16,1-3 1 15,-3 4-1-15,0-2 0 16,1 1 1-16,5 0-1 15,-8-1-1-15,7 7 0 16,-7-6-1-16,1-1 1 16,1 5-1-16,-2-1 0 0,-4 0 0 15,-3-1 0-15,6 0 0 16,-9 0 0-16,8 3 1 16,-4-2-1-16,-1 2 0 0,1-1-1 15,1-2 1-15,1 4-1 16,4-6 0-16,2-1 0 15,-2 4 0-15,8-6-1 16,0 1 0-16,3-6 1 0,7 3-1 16,0-3-1-16,8-2 1 15,-3 0-1-15,10 0 0 16,-5-2 1-16,15-3 0 0,-10 5-1 16,10-5-2-16,0 0 0 15,0 0-4-15,-7 0 0 16,7 0-2-16,0 0-1 0,0 0 0 15,0 0 2-15,0 0 1 16,0 0 1-16,0 0 3 16,0 0 1-16,3-3 3 15,-3 3 0-15,0 0 0 16,9-7 3-16,-9 7-3 16,0 0 0-16,13-8 0 0,-13 8 0 15,9-3-3-15,1 1 3 16,-10 2 0-16,18-5 0 15,-18 5-1-15,17-2 1 0,-17 2-1 16,18-5 0-16,-18 5 1 16,12-3-1-16,-12 3 1 15,13-5-1-15,-13 5 1 16,14-4 0-16,-3-2 0 0,3 2-7 16,2-4-9-16,3 1-9 15,1-6-18-15,8 6-12 16</inkml:trace>
  <inkml:trace contextRef="#ctx0" brushRef="#br0" timeOffset="13832.75">10968 5809 164 0,'0'0'3'0,"0"0"4"16,0 0 6-16,0 0 3 16,13-7 4-16,-3 7 4 0,8-4 4 15,1 3 2-15,5-2-1 16,7 1-5-16,4-6-1 15,-1 3-4-15,9-2-4 0,-1-1-4 16,2-2-3-16,9 1-3 16,-1-4-1-16,3 3-1 15,-1-2-1-15,3 5-1 16,-4-4 0-16,-3 4 0 0,-6 2 0 16,-7 3-1-16,-7-1 1 15,-10 3-1-15,-5 0 2 16,-5 0-1-16,-10 0 1 15,0 0 0-15,5 7 1 16,-5-7 0-16,-5 6-1 0,-3 1 1 16,-4-2-1-16,-2 5 0 15,-2 0 0-15,-2-1-1 16,-3 7 0-16,-2 0 0 16,-2 2 0-16,0 1-1 0,-1 5 1 15,-2-3 0-15,-4 2 0 16,-4 3 0-16,4-1 0 15,-3-2 0-15,3 4-2 16,2-2-2-16,0-3-3 0,5 0-6 16,4-1-11-16,3-14-53 15,6 13-4-15</inkml:trace>
  <inkml:trace contextRef="#ctx0" brushRef="#br0" timeOffset="14450.18">9612 6309 283 0,'0'0'9'16,"0"0"2"-16,0-17 5 16,0 17 2-16,-3-14-1 0,3 14 2 15,-9-13 1-15,-1 13-2 16,0 2-7-16,-7 16-4 15,-1 6-4-15,-7 3-1 0,0 10 0 16,-7 3 0-16,2 0-2 16,-5-1 2-16,-2-2-1 15,7-2 0-15,0-7 0 16,3-6-1-16,5-2 0 16,4-6 0-16,6-3-1 15,12-11 0-15,-3 12 0 0,11-10 1 16,17-2-1-16,7 0 0 15,15 0 1-15,13 0 0 16,12 0-2-16,10 0-17 0,17 5-55 16,13 8-2-16</inkml:trace>
  <inkml:trace contextRef="#ctx0" brushRef="#br0" timeOffset="15866.99">12490 7771 236 0,'0'0'5'0,"0"0"3"0,0 0 2 16,0-13 4-16,-5 4 2 16,-1 1 1-16,-4-4 1 0,-2-1 0 15,-5-1-5-15,-4 4-2 16,-5 0-3-16,1 7-4 15,-10 3-1-15,0 3-1 16,-3 9-2-16,-3 5-2 0,-1 8 1 16,-6 7 1-16,0 6 0 15,-1 13 0 1,-2 6 1-16,8 3 2 16,2 4-1-16,4 5 1 0,10-1 0 15,3 4 1-15,6-3-2 16,13-5 1-16,5 3-2 15,0-5 1-15,10 1 0 0,5-4-1 16,5-2 0-16,5-2 1 16,4 1 0-16,6-4 0 15,10 3 1-15,0 2-1 16,7 2 0-16,5-2 0 16,3 0 1-16,2-2-1 0,5-3-1 15,5-3 1-15,5-4-1 16,2-6 1-16,8-4 0 15,1-3 0-15,4-5 0 16,-5-7 0-16,5-3 0 0,-9-9 0 16,7-1-1-16,-3-7 1 15,-5-4 0-15,6-9 0 16,-7-2-1-16,4-7 1 16,-5-3-1-16,-2-5-1 0,-2-2 1 15,-9-7-1-15,-5-2 1 16,-7-9 0-16,-6-1 0 15,-12-6 0-15,1-5 0 0,-14-2 0 16,-2-3 1-16,-1-2-1 16,-9-3-1-16,-3 2 3 15,-5-1 0-15,-4 4 0 16,-4 0 1-16,-8 2 0 16,-8 3-1-16,-4 1 0 0,-8 3 0 15,-6 2-3-15,-9-1 0 16,-8 2-1-16,-2 3 0 15,-5 0-1-15,-3 3 1 16,-7 1 0-16,2 1 1 0,-2 3 1 16,3 2-1-16,-3 3 1 15,0 1 0-15,2 3 1 16,-4 5-1-16,2 4 0 0,-3 0-1 16,3 4 1-16,-2 2-1 15,-1 2 0-15,-5 7 0 16,1 3 0-16,-3 3 0 15,0 5-1-15,-3 0 1 0,6 13-1 16,-5-2 1-16,4 14-3 16,3 3-4-16,5 12-18 15,10 7-57-15,0 3-2 16</inkml:trace>
  <inkml:trace contextRef="#ctx0" brushRef="#br0" timeOffset="19332.13">13033 8776 184 0,'0'0'8'15,"0"0"4"-15,0 0 5 16,0 0 3-16,0 0 2 15,0 0 0-15,11-2 0 0,-11 2 2 16,0 0-8-16,0 0-4 16,0 0-5-16,0-10-2 15,0 10-2-15,0 0 0 0,0 0-2 16,-6-10 0 0,6 10 0-16,-10-10-1 0,0 3 1 15,1-4-1-15,-6 0 0 16,0-4-1-16,-10 0 1 0,0-5 0 15,-5-4-1-15,-4-1 1 16,-3-5 1-16,-1-5-1 16,-9 1 1-16,2-4-1 15,-4-4 0-15,-6-2 0 0,-3-3 0 16,-1 0-1-16,-6-5-1 16,-4 2 0-16,-3-2 1 15,-3 2 0-15,-2-4-1 16,0-3 1-16,-2 5 0 15,-3-2 1-15,2 1 0 0,1 2 0 16,-1-4 0-16,1 3 1 16,-1 3 0-16,2-2 0 15,2 5 0-15,4-1 0 0,-3 2-1 16,8 2 1-16,3 4-1 16,6-1 0-16,1 7 0 15,0 0 0-15,10 5 0 16,2 1 0-16,8 4-1 0,2 7 1 15,13 3-1-15,0 3-8 16,9 3-3-16,3 0-7 16,10 7-26-16,0 0-25 15,7 0-5-15</inkml:trace>
  <inkml:trace contextRef="#ctx0" brushRef="#br0" timeOffset="20349.98">13068 8747 236 0,'0'0'4'0,"0"0"1"16,0 0 1-16,-7-10 0 16,7 10 3-16,-17-12 2 15,1 5 0-15,0-4 3 16,-7-1-3-16,-5-1 0 0,-4 1-1 16,-2-3 0-16,-4-5-3 15,-7 3-1-15,-1-5-1 16,-7-8-1-16,-4 5 0 0,-3-4-2 15,0-1-1-15,-7-5 0 16,1 1 0-16,-6-4-1 16,-1 1-1-16,-1 0 0 15,-1-8 0-15,1 0 0 0,-6-1-1 16,3-6 1-16,-3-4-2 16,-1 0 3-16,3-3-2 15,-4-1 1-15,1-2 1 16,1 0 0-16,1 1-1 15,-1-1-2-15,2 2-2 0,4 3 0 16,5 0-1-16,0 3 1 16,-2 4 0-16,5 3 2 15,3 4 1-15,6 7 3 16,2 6 3-16,6 1 1 0,10 9-1 16,3 2 1-16,10 6-1 15,3 4 0-15,8 4-2 16,3-2-2-16,12 6-1 0,-10-1-2 15,10 1 0-15,0 0 1 16,0 0-2-16,0 0 1 16,0 0 0-16,0 0-6 15,7 0-19-15,5 1-37 0,-12-1-4 16</inkml:trace>
  <inkml:trace contextRef="#ctx0" brushRef="#br0" timeOffset="22849.32">13916 4419 214 0,'0'0'7'0,"0"0"3"15,0 0 5-15,0-10 3 16,0 10 1-16,-5-13 2 0,5 13 2 16,-11-14-1-16,11 14-5 15,-17-21-3-15,8 17-3 16,-12-3-4-16,6 5-3 15,-2-4-1-15,-8 6-1 0,-2 0-1 16,-6 0 0-16,-1 0-1 16,-6 0 0-16,-3 3 1 15,-3 2-1-15,-4-1 0 16,-8 2 0-16,-4 1 0 0,0 4 0 16,-9 0 0-16,1-1 0 15,-3 0 0-15,-3 2 0 16,-2 3-1-16,4 3 1 15,-6 1-1-15,4 1 0 0,-2 5 0 16,2 2 1-16,-7 1-1 16,5 4 0-16,-2 2 0 15,-3-1 1-15,7 4 0 0,-2 1 0 16,4 1 0-16,2 1 0 16,2 1 0-16,6 2 0 15,1 1 1-15,9-1-2 16,2 1 0-16,2 3 0 15,3 0 1-15,2 4-1 0,-2-1 1 16,5 3 1-16,0 0 0 16,2 3 1-16,0-1 0 15,0-4 0-15,3 4 0 16,0-1 1-16,-1 0 0 0,8-4-2 16,-2 0 1-16,2-3-1 15,0-8 1-15,6 8-2 16,-1-7 0-16,0 0 1 15,5-3-1-15,-2-2 0 0,2-3 0 16,2 0 0-16,4 0-1 16,-2-5 2-16,2-5 0 15,4-2-1-15,2 3 1 0,0-9 0 16,4 1 0-16,2-2 0 16,-1-3 0-16,3-10 1 15,-4 15 0-15,4-15 0 16,0 10 1-16,0-10-3 0,0 0 2 15,0 10 0-15,0-10-1 16,0 0 1-16,0 9-1 16,0-9-1-16,0 0 1 15,0 12 0-15,0-12 0 16,0 13 0-16,0-13 0 0,0 15 0 16,0-15 1-16,-3 17 0 15,3-7 0-15,-2 0 0 16,-2 3 1-16,-1-1 1 15,1 3-1-15,-4-2 0 0,4 5 1 16,-5-2-1-16,2 3 0 16,0-2-1-16,0 4 0 15,2-4 0-15,-1 1 0 0,1-3-1 16,1-3-1-16,1 0 1 16,3-4-1-16,0-8 1 15,-2 15-1-15,2-15 0 16,-3 10 1-16,3-10-1 0,0 0 2 15,0 0-1-15,0 0 0 16,0 0 0-16,0 0-4 16,0 0-5-16,0-16-10 15,0-3-46-15,3 12-18 0</inkml:trace>
  <inkml:trace contextRef="#ctx0" brushRef="#br0" timeOffset="23484.09">10519 6535 334 0,'0'0'6'16,"0"0"2"-16,0 0 3 15,0 0 3-15,0 0 1 16,0 0 0-16,0 0 0 0,0 0 0 16,0 0-5-16,0 0-2 15,5 0-3-15,-5 0-2 16,10 7 0-16,-1 4-2 15,2 0 1-15,-1 2-1 0,-1 2 1 16,4 0-2-16,-3 1 0 16,-1 0 1-16,4 1-1 15,-5-2 0-15,-1-2 0 0,1-1 0 16,-3 1 1-16,-3-5-1 16,-2-8 1-16,4 14-1 15,-4-14 1-15,0 10 0 16,0-10 0-16,0 0 1 15,0 0 1-15,0 0 0 0,11 0 1 16,-11 0 1-16,13-18 0 16,-4 4 0-16,3-2 0 15,6-1 0-15,1-5-5 16,6-3 0-16,3 0 0 16,2-5 0-16,-3 6 0 0,5-4 0 15,-7 6 0-15,-2 6 0 16,-6-1 0-16,-4 6 0 0,-3 3 0 15,-10 8 0-15,0 0 0 16,0 0 0-16,0 0 0 16,0 0 0-16,0 0 0 15,4 8 0-15,-4-8 0 0,2 10-23 16,-2-10-61-16,16 0-4 16</inkml:trace>
  <inkml:trace contextRef="#ctx0" brushRef="#br0" timeOffset="24332.75">13516 4251 273 0,'0'0'7'0,"0"0"2"0,0 0 4 15,-12-8 0-15,12 8 3 16,0 0-1-16,-14-5 1 16,14 5 2-16,0 0-2 0,0 0-4 15,5 0-1-15,8 3-1 16,2-1 0-16,7 3 1 16,6-2-1-16,4-1-2 0,5-2 0 15,3 0-2-15,-2 0-2 16,4 0 1-16,-5 0-2 15,0 0 0-15,-5 0-1 16,-5 0 0-16,-4 0 0 0,-3 0 0 16,-5 3-1-16,-8 1 0 15,-7-4 0-15,8 16-1 16,-8-4 1-16,-8 3-1 16,-7 7 2-16,-2 3-2 0,-5 4 0 15,-1 6 0-15,-2-1 0 16,3 4 0-16,0-1 0 15,2 0 0-15,5-7 0 16,2 0 0-16,6-5 0 16,2-3-3-16,5-5-8 0,0 10-60 15,8-16-14-15</inkml:trace>
  <inkml:trace contextRef="#ctx0" brushRef="#br0" timeOffset="25266.1">8034 5376 453 0,'0'0'3'0,"0"0"1"15,0-10 1-15,0 10 0 16,0 0 1-16,-5-10-1 16,5 10 1-16,0 0-2 0,-13 17 0 15,11 0-1-15,0 6-2 16,2 0 0-16,2 8 0 16,4 1-3-16,1-2-6 15,3-3-11-15,-3 10-50 0,6-17-15 16</inkml:trace>
  <inkml:trace contextRef="#ctx0" brushRef="#br0" timeOffset="25668.91">8024 5157 383 0,'0'0'6'16,"-12"-4"2"-16,2-4 1 15,-10 5 1-15,3 3 0 16,-8 0-1-16,-5 11 1 0,-2 3 0 15,2 14-6-15,5 11-3 16,0 6 1-16,8 10-1 16,4 6 1-16,8 8 0 0,5-2 0 15,5 3 0 1,10-6 1-16,10-4 0 0,5-8-2 16,5-7 1-16,8-8 0 15,6-15 0-15,0-11 1 16,6-7 1-16,-3-9 0 0,-3-18 1 15,-1-4 0-15,-4-10 1 16,-3-10-6-16,-11-7 0 16,-6-8 0-16,-4-8 0 15,-15-9 0-15,-5 0 0 0,-7-6 0 16,-16 6 0-16,-13 5 0 16,-2 9 0-16,-17 14 0 15,-2 15 0-15,-5 14 0 0,-3 19 0 16,3 14 0-16,7 18-4 15,8 11-82-15,22 5-3 16</inkml:trace>
  <inkml:trace contextRef="#ctx0" brushRef="#br0" timeOffset="27249.4">12194 5286 365 0,'0'0'6'16,"0"0"3"-16,0 0 4 16,0-10 0-16,0 10 2 15,0-15 0-15,0 6 2 0,4-4 0 16,4 1-5-16,7-1-4 15,-1 2-2-15,9 0-1 16,2 1-2-16,0 3-1 16,5 4-1-16,-3 3-1 0,-3 3 1 15,-1 7-1-15,-7 4 1 16,-4 4-1-16,-10 7 2 16,-2-3-2-16,-7 5 0 15,-9 0 0-15,-3 3 0 0,-1-5 0 16,-5 2 0-16,3-7 0 15,0-4 0-15,6 1 0 16,4-6 0-16,12-11 0 16,-9 6 0-16,9-6 0 15,12-9 0-15,1-5 0 16,11-1 0-16,4-4 0 0,3-9 0 16,2-1 0-16,-4-6-5 15,1 0 1-15,-10-2-1 0,-4-5 1 16,-4 2 2-16,-12 1 0 15,0 2 0-15,-16 7 2 16,-3 3 0-16,-6 7-1 16,-7 10 1-16,-3 4 0 0,-3 6 0 15,-4 16-1-15,1 4 1 16,-2 7 0-16,3 7-1 16,6 9 1-16,1 4 0 15,11 2 0-15,7 1 1 0,9 2 1 16,10-4 0-16,10-4 0 15,9-2 1-15,9-8 0 16,5-7 0-16,7-7 0 16,7-10-1-16,1-5 1 15,-1-5 0-15,2-10-3 0,2-7 0 16,-8-8 0-16,0-5 0 16,-10-7 0-16,-7-5 0 15,-7-7 0-15,-11-9 0 16,-10 2 0-16,-4-7 0 0,-15 7 0 15,-10-1 0-15,-6 13 0 16,-10 3 0-16,-3 17 0 16,-7 11 0-16,4 11 0 0,-6 9 0 15,3 8 0-15,8 10 0 16,3 9-15-16,9 4-70 16,10 4-2-16</inkml:trace>
  <inkml:trace contextRef="#ctx0" brushRef="#br0" timeOffset="28168.01">9853 5782 385 0,'0'0'6'0,"0"0"2"16,0 0 4-16,-12-13 0 0,12 13 3 15,-6-12-1-15,6 12 2 16,0-18 0-16,0 8-5 16,6 3-3-16,4-4-3 15,2 5-2-15,3-1-3 0,2-1 0 16,3 6 0-16,-1-1 0 16,4 3 0-16,-3 0 0 15,-2 3 0-15,-1 7 0 16,-7-1 0-16,-2 6 0 0,-6 2 0 15,-2 3 0-15,-13 0 0 16,1 3 0-16,-6-3 0 16,-1 1 0-16,1-3 0 15,-1 2 0-15,6-5 0 16,1-5 0-16,7 0 0 0,5-10 0 16,0 7 0-16,12-5 0 15,4-2 0-15,0 0 0 16,5 0 0-16,4 0 0 0,-4 0 0 15,2 0 0-15,-3 0 0 16,-3 0 0-16,-4 3 0 16,-6 4 0-16,-7-7 0 15,5 18 0-15,-5-8 0 0,-12 2 0 16,-3-1 0-16,-11 3 0 16,-1-3 0-16,-5 0 0 15,-3 1-9-15,-2-7-4 0,0 0-7 16,0-5-11-16,5-8-37 15,4-1-15-15</inkml:trace>
  <inkml:trace contextRef="#ctx0" brushRef="#br0" timeOffset="28600.27">9848 5616 262 0,'0'0'8'0,"0"-15"4"16,-2 5 3-16,-3 0 2 15,-1-7 3-15,-1 1 0 16,-5 4 1-16,-4-2 2 15,-3 9-9-15,-6 5-3 0,3 5-3 16,-11 12-1-16,-4 10-3 16,0 8-1-16,0 9 1 15,-1 6-1-15,3 4-1 16,8 6 1-16,10-1-1 0,2 3-1 16,15-2 1-16,13-6 1 15,8-7-1-15,12-4 1 16,6-10 0-16,11-9 1 15,5-10 0-15,2-6 0 0,3-8 0 16,0-10 1-16,-3-9-1 16,3-9 1-16,-6-7 1 15,-4-7-4-15,-8-5-2 0,-8-7 0 16,-6-4 0-16,-10-9 0 16,-11 0 0-16,-7 3 0 15,-12 1 0-15,-13 2 0 16,-11 7 0-16,-6 9 0 15,-9 13 0-15,-7 10 0 0,1 13 0 16,-5 8 0-16,5 8 0 16,2 5 0-16,13 8 0 15,14 0-13-15,14 3-30 16,14-1-41-16,19-7-3 0</inkml:trace>
  <inkml:trace contextRef="#ctx0" brushRef="#br0" timeOffset="29284.21">12069 4088 339 0,'0'0'8'0,"0"0"4"15,0 0 5-15,8-10 1 16,-8 10 0-16,0 0 1 16,0 0 0-16,0 0 1 0,0 0-7 15,-5 4-5-15,-5 9-2 16,0 6-3-16,-2 1 0 15,-5 8-1-15,-4-1-1 0,-1 5 0 16,-1-2 0-16,-3-1-1 16,-2-2 0-16,3 2 0 15,-2-5 0-15,2-2 0 16,5-5 0-16,5-5 0 16,3-4 0-16,12-8 0 0,0 0 1 15,7 0-1-15,10-5 2 16,8-5-2-16,7-2 0 15,5-2 0-15,2-4 0 16,2 3 0-16,5-2 0 0,-4 2 0 16,-3 0 0-16,-3 2 0 15,-5 4 0-15,-6 0 0 16,-5 2 0-16,-8 3 0 16,-12 4 0-16,11 0 0 0,-11 0-6 15,-11 7-44-15,-1 0-35 16,-3-1-2-16</inkml:trace>
  <inkml:trace contextRef="#ctx0" brushRef="#br0" timeOffset="29533.41">11952 4139 419 0,'0'0'6'16,"0"0"2"-16,0 0 0 15,0 0 1-15,0 0 0 16,0 7 1-16,5 6 1 16,-2 5-1-16,0 3-5 0,2 7-2 15,2 2 0-15,-1 5-2 16,6-1 1-16,2 1-2 16,-4-6-1-16,5 1-2 15,-5-10-4-15,3 0-8 0,-3-7-13 16,2-13-52-16,-4 0-5 15</inkml:trace>
  <inkml:trace contextRef="#ctx0" brushRef="#br0" timeOffset="29935.67">12062 3932 330 0,'0'0'6'0,"-13"-11"3"16,-1 4 1-16,-7-5 3 15,-4 2 0-15,-7 5 2 16,-5 0 1-16,-2 5-1 0,-3 10-4 15,1 14-3-15,7 11-2 16,4 9 0-16,2 9-2 16,7 8-1-16,10 3-1 15,6 4-1-15,5 1 0 0,5-1 0 16,13-7 0-16,9-4 0 16,6-8 0-16,6-6 1 15,9-14 1-15,1-10 0 16,8-10 0-16,0-9 1 0,3-10 0 15,0-14 0-15,0-7-1 16,-1-11 1-16,-7-8-1 16,-5-9 2-16,-10-10-5 15,-4-6 0-15,-15-1 0 0,-11-9 0 16,-12 3 0-16,-18 6 0 16,-14 4 0-16,-18 13 0 15,-14 14 0-15,-8 18 0 16,-11 15 0-16,-4 13 0 15,6 20 0-15,5 20-18 0,15 12-65 16,2 3-3-16</inkml:trace>
  <inkml:trace contextRef="#ctx0" brushRef="#br0" timeOffset="33800.87">16927 8924 303 0,'0'0'4'0,"0"0"4"16,0 0 4-16,0 0 1 0,0 0 2 16,0 0 4-16,0 0 0 15,-7-11 1-15,7 11-4 16,0 0-3-16,0 0-4 0,0 0-2 15,0 0-3-15,0 0-3 16,0 0 0-16,0 0-1 16,10 0 0-16,-1-6-1 0,7 2 1 15,4-6-1-15,11-5 0 16,10-7-1-16,8-8-2 16,10-8 0-16,11-6-1 15,10-12 2-15,12-8-1 0,12-9 0 16,10-9 1-16,10-7 1 15,10-4 0-15,15-12-1 16,8-6 0-16,12-1-3 16,6-2-2-16,0-2-2 0,2 0-4 15,7-1-5 1,-5 6 3-16,-8 1 3 0,-9 7 3 16,-14 9 2-16,-13 4 6 15,-18 13 4-15,-13 8 7 16,-24 7 3-16,-18 7 0 0,-18 14-4 15,-11 0-14-15,-21 15-55 16,-9 6-4-16</inkml:trace>
  <inkml:trace contextRef="#ctx0" brushRef="#br0" timeOffset="37104.31">18303 7104 243 0,'0'0'9'16,"0"0"2"-16,-10-1 4 16,3-3 4-16,7 4 0 15,-18-7 4-15,11 4 1 16,-5 0 2-16,12 3-8 0,-18-1-3 16,18 1-3-16,-2 9-3 15,2 4-2-15,5 4-2 16,8 8 0-16,4 5-2 15,5 4 0-15,8 6 0 0,7 2-1 16,5 3-1-16,8 4 0 16,0 6-1-16,4-3 0 15,1 1 0-15,0 5-1 16,0-1 1-16,-4 3 0 0,-1-6 1 16,-2 6 0-16,-4-8 0 15,-10 0 0-15,4-6 0 16,-6-3 0-16,-4-6 1 15,-6-5-1-15,-4-7-1 0,-1-5-1 16,-4-5 0-16,-6-6-2 16,-7-9-3-16,10 6-5 15,-10-6-10-15,0-18-34 16,0 6-26-16,-3-8-2 0</inkml:trace>
  <inkml:trace contextRef="#ctx0" brushRef="#br0" timeOffset="37817.94">18373 7159 230 0,'0'0'6'16,"0"0"4"-16,0 0 4 0,0 0 3 15,-4 4-1-15,4-4 2 16,0 0 1-16,0 0-1 15,0 0-5-15,0 0-4 0,0 0-2 16,0 0 0-16,0 0-1 16,12-9-1-16,2-6 1 15,9-7-1-15,4-9 0 16,13-5 1-16,5-11-1 16,12-10 0-16,10-10 0 0,7-8-1 15,13-6 0-15,8-8 0 16,6-5-1-16,9-5 0 15,5-3 0-15,9-2-2 16,0-5 0-16,5 0 0 0,2 2-1 16,-2 1 0-16,-1 7-1 15,-1 5-1-15,-11 7-1 16,-7 5 0-16,-12 16 1 16,-14 8-1-16,-12 9 1 0,-13 12 1 15,-11 8 1-15,-15 8-1 16,-15 11-3-16,-17 10-3 15,10 0-11-15,-15 7-35 0,-7 9-24 16,0 0-6-16</inkml:trace>
  <inkml:trace contextRef="#ctx0" brushRef="#br0" timeOffset="38701.18">19109 8099 200 0,'0'0'3'16,"0"0"4"-16,0 0 3 15,12-8 2-15,-2-1 3 16,5 2 4-16,-3-2 1 0,8-4 2 16,5-2-1-16,5-7-3 15,2-6-2-15,10-6 0 16,8-9-3-16,10-3-3 16,9-12-3-16,10 0-1 0,11-9-2 15,4-5-1-15,11-6-1 16,4 4 0-16,6-5-1 15,2-5 0-15,0 7-1 16,4-5 0-16,1 3 1 16,2 6-1-16,-4-2 1 0,-7 2 0 15,0 7-1-15,-7 5 1 16,-7-1 0-16,-4 9-1 16,-13 3 1-16,-7 6-1 0,-8 4 0 15,-10 8 0-15,-8 5 1 16,-14 10-1-16,-8 2 0 15,-4 5 0-15,-11 5-1 16,-12 5-2-16,0 0-4 0,0 0-12 16,0 19-41-16,0-19-15 15</inkml:trace>
  <inkml:trace contextRef="#ctx0" brushRef="#br0" timeOffset="39532.46">20818 5157 172 0,'0'0'2'15,"0"0"2"-15,0 0 4 0,0 0 2 16,10 10 1-16,0 2 3 15,5 8-1-15,7 5 0 16,6 12 0-16,6 11-1 16,8 9-3-16,4 7-3 0,8 3 0 15,0 7-1-15,8 0-1 16,3 3 0-16,0-1-1 16,-6-1-2-16,-2 2 1 15,1-3 2-15,-8-1 1 16,-1-3 0-16,-9-7 1 0,-7-1 1 15,1-12 0-15,-6-6 0 16,-6-7-1-16,-2-10 0 16,-3-7-3-16,-7-5-1 0,0-5-4 15,-10-10-1 1,0 0-1-16,0 0-1 0,0 0-2 16,0-5-6-16,0 5-9 15,-10-10-11-15,-4-3-28 0,14 13-9 16</inkml:trace>
  <inkml:trace contextRef="#ctx0" brushRef="#br0" timeOffset="49849.89">6719 3859 265 0,'0'0'5'0,"-16"-17"2"0,-7 3 0 16,-4-7-1-16,-15 2 2 15,-8-4-2-15,-12 0 0 16,-15 4 0-16,-8 9-6 16,-9 7-2-16,-11 10 0 15,-11 14-1-15,-11 14 0 0,-10 6 0 16,-10 22 0-16,-9 11 1 15,-8 17 0-15,-5 16 1 16,-5 17 1-16,5 12 1 16,-2 10 1-16,12 13 1 0,3 9-1 15,16 6 2-15,14 6 2 16,13 4-1-16,24 7 0 16,15 0-1-16,21 11 0 0,14 3-1 15,20-1 1-15,17 0-2 16,11 4-1-16,21 2 0 15,11-4 0-15,17 0-1 16,13-9 0-16,9-6 1 0,12-2-2 16,7-6 1-16,8-15 2 15,12-12 2-15,5-15 0 16,3-17 0-16,13-17 0 16,7-13 0-16,7-22 1 15,4-17-1-15,8-22-2 0,4-9 0 16,6-24-1-16,-4-10 0 15,4-25-1-15,0-14-2 16,1-16-1-16,-1-10 0 16,-1-16-1-16,-9-11-2 0,-3-7-1 15,4-2 2-15,-15-8 0 16,-4-5 1-16,-15-7 1 16,-9-3 2-16,-11-10 1 0,-5 0 3 15,-23-9 2-15,-11-10 1 16,-17-6 3-16,-10-9 1 15,-14-5-1-15,-11-9 4 16,-15 2 0-16,-7-1-1 0,-17 6-1 16,-8-2-1-16,-10 7-2 15,-10 4 0-15,-9 5 0 16,-10 3-5-16,-9 4-1 16,-8 4-1-16,-9 0 0 15,-9 3-1-15,-6 10 1 0,-6 0-2 16,-17 7 2-16,-3 13 0 15,-14 18 1-15,-5 25 0 16,-15 22-1-16,-5 30 0 16,-5 26-1-16,-9 24-5 0,7 39-35 15,4 27-41-15,6 13-2 16</inkml:trace>
  <inkml:trace contextRef="#ctx0" brushRef="#br0" timeOffset="55716.85">22354 5063 259 0,'0'0'5'0,"0"0"0"16,0 0 3-16,-12 13-1 16,12-13 2-16,-21 16 0 0,8-3 0 15,-3 5 1-15,-2-3-4 16,-10 7-1-16,4 3-1 16,-10 4 1-16,-9 6-1 15,-6 5 2-15,-9 9 1 0,-6 3 3 16,-6 11-1-16,-7-2 1 15,-8 9 0-15,1-1-1 16,-5 3 0-16,2 1-3 0,-3 2-1 16,3-3-1-16,5 0-1 15,-3-5-1-15,4 0-1 16,6-1-1-16,5-4 0 16,3-7 2-16,8-5-2 0,6-6 0 15,7-2 1-15,6-7-1 16,4-5 1-16,10-8-1 15,3-7-1-15,6-1-2 16,2-6-5-16,7 0-6 16,8-8-6-16,-10 0-23 0,10 0-31 15,0 0-6-15</inkml:trace>
  <inkml:trace contextRef="#ctx0" brushRef="#br0" timeOffset="56399.84">20709 6215 339 0,'0'0'8'0,"5"-6"5"16,-5 6 3-16,10-17 2 15,-6 10 0-15,-4 7 1 16,11-14 0-16,-11 14 0 0,0 0-8 15,0 0-3-15,-6 4-4 16,-1 13-2-16,-5 8 0 16,-3 5-1-16,0 5-1 15,-7 2 1-15,0 3 0 0,-1-1 0 16,-4 1 0-16,2-3 0 16,-3-7 0-16,6 0-1 15,2-8 1-15,0-2-1 16,5-5 1-16,5-3-1 0,10-12 0 15,-9 13 0-15,9-13 0 16,0 0 1-16,7 5-1 16,5-5 1-16,9-8 1 0,5 1 0 15,4-3-2-15,7-5 0 16,9-3 0-16,0 1 0 16,4-2 0-16,-1 1 0 15,-1 3 0-15,-4 0 0 0,-5 2 0 16,-7 5 0-16,-11 2 0 15,0 3 0-15,-9 1 0 16,-12 2 0-16,13 0 0 16,-13 0 0-16,0 0 0 15,0 0 0-15,0 0 0 0,-8 5 0 16,8-5 0-16,-13 10 0 16,13-10 0-16,-12 15 0 15,5-3 0-15,-3-10-10 16,5 6-77-16,2 2-4 0</inkml:trace>
  <inkml:trace contextRef="#ctx0" brushRef="#br0" timeOffset="61735.13">17250 4367 263 0,'0'0'1'0,"13"0"0"15,1 4 0-15,9 3 0 16,7 1 0-16,11 0 0 0,5 5 0 16,21 4 0-16,4 3-1 15,7 4 0-15,6 1 0 16,10 10 0-16,4 3-1 15,6 6 0-15,10 7-1 16,0 10 1-16,-2 5 0 0,12 3-1 16,3 13 2-16,0 1 0 15,5 8 2-15,-8 5 3 16,0 8 4-16,5 8 0 0,5-3 3 16,-7 12-1-16,-5 6 1 15,-3 7-1-15,3 2 0 16,-8 3-2-16,3 2-2 15,-13-3 0-15,-9 3-1 0,-6-5 1 16,-6-1 1-16,-7-1-2 16,-11-3 1-16,-6-4-2 15,-7-9 0-15,-5-2 0 16,-6-5-1-16,-11-8-1 0,-3-9 0 16,-8-13-1-16,-1-6-1 15,-11-11 0-15,-2-9 1 16,-2-14-1-16,-3-5 0 15,0-10-1-15,0-6-1 16,-3-5 0-16,3-15-1 0,-5 10-3 16,5-10-2-16,0 0-5 15,0 0-6-15,-9-7-26 16,9 7-28-16,-2-13-6 16</inkml:trace>
  <inkml:trace contextRef="#ctx0" brushRef="#br0" timeOffset="62333.34">20500 8209 373 0,'0'0'6'0,"0"0"2"16,0 0 0-16,0 0 1 0,0 0 0 15,0 0 0-15,0 0 1 16,7-2 0-16,5 4-5 16,6 6-2-16,4 4-1 0,6 1 0 15,2 1 0-15,7 6-1 16,0 3 0-16,0-4 0 15,0 4 0-15,4-1 0 16,-9 0-1-16,3-2 0 0,-3 0 1 16,-4-5-1-16,-6-4 1 15,0 0 1-15,-2-5 1 16,-7-5 2-16,2-2 2 16,-3-10 0-16,-5-6 1 0,3-10-1 15,-2-11 2-15,4-6-9 16,1-8 0-16,3-5 0 15,5 0 0-15,-1-3 0 16,6 4-6-16,-5-2-38 16,6 9-42-16,-2 4-2 0</inkml:trace>
  <inkml:trace contextRef="#ctx0" brushRef="#br0" timeOffset="63400.18">17192 4285 322 0,'0'0'5'0,"0"0"2"15,0 0 1-15,0 0 2 0,0 0-1 16,0 0 2-16,-2 7 1 15,2 6-2-15,0 5-3 16,0 7-4-16,5 5 0 16,8 6-2-16,-1 7 1 0,3 1-1 15,2 6 0-15,1-3 1 16,-1 2-1-16,1-7 2 16,-4-2-2-16,2-6 1 15,-9-4 0-15,3-7 0 16,-5-4 0-16,0-6-1 0,-5-13 2 15,7 9-1-15,-7-9 1 16,0-6-1-16,-2-7 2 16,-3-5-2-16,-2-4 0 0,1-8 0 15,-6-2 0-15,2-2 0 16,-3-7 0-16,-1 5 0 16,1-4 1-16,6 3 1 15,-5 2-1-15,1 6 1 0,4-1 0 16,2 3-1-16,-2 4 1 15,4 5-2-15,1-1 0 16,-3 6 0-16,5 4-1 0,0 9-1 16,0 0 1-16,12-3-1 15,5 3-1-15,8 8 1 16,12-5 0-16,20-2 1 16,19-1 0-16,23-9-3 15,14-11-26-15,29-7-52 16,12-1-2-16</inkml:trace>
  <inkml:trace contextRef="#ctx0" brushRef="#br0" timeOffset="64900.42">19315 4384 433 0,'0'0'5'16,"0"0"-1"-16,0 0 3 0,2-13 1 16,-2 13 0-16,0 0 0 15,0 0 0-15,-6-7 0 16,-2 7-4-16,0 10-2 15,-2 2-1-15,0 1-2 0,0 2 1 16,2 0-1-16,3 3 0 16,3-1 0-16,2 1 0 15,7-9 1-15,4 3-1 16,3 1 1-16,7-3 0 0,1-2 0 16,2-4 0-16,1 3 1 15,0-1-1-15,3-2 1 16,-6 1 0-16,-1 1-1 0,-2 1 0 15,-5-2 1-15,-3 5-1 16,-11-10 1-16,9 15 0 16,-9-7 0-16,0 4 0 15,-7-3 0-15,-6 1 0 16,-6 1 0-16,-4-3-2 0,-2 0-1 16,-5-3-2-16,3 3-4 15,-5-8-9-15,4 0-20 16,12-5-47-16,-5-5-1 0</inkml:trace>
  <inkml:trace contextRef="#ctx0" brushRef="#br0" timeOffset="65082.76">19344 4353 380 0,'0'0'6'0,"0"0"1"0,0 0 2 15,9-13 0-15,-9 13 0 16,14-12 0-16,-4 4 0 15,3 1 0-15,1-3-6 0,-1 2-7 16,6 4-14-16,-11 4-30 16,7-6-29-16,-4 5-4 15</inkml:trace>
  <inkml:trace contextRef="#ctx0" brushRef="#br0" timeOffset="65482.76">19335 4073 340 0,'0'0'6'0,"-16"0"3"15,0 0 1-15,-5 2 3 16,-6 5 0-16,-8 7 1 0,-4 7-1 16,-1 6 1-16,-3 13-6 15,6 10-3-15,5 7 0 16,7 12-3-16,6 7 0 16,11 9 0-16,8-1 0 15,8 3 0-15,16-8-1 0,12-10 1 16,5-5 0-16,17-14 1 15,1-7 0-15,11-18 0 16,1-13 0-16,2-12 1 16,1-11 1-16,-2-14 0 0,1-6 0 15,-9-16 1-15,-4-10 0 16,-9-13-3-16,-3-7-3 16,-13-10 0-16,-8-8 0 0,-17-10 0 15,-13-1 0-15,-16 4 0 16,-20 2 0-16,-16 17 0 15,-18 13 0-15,-19 25 0 16,-9 24 0-16,-16 28 0 0,-15 32 0 16,-5 36 0-16,-4 19 0 15,6 25-36-15,11 23-53 16,13 14-4-16</inkml:trace>
  <inkml:trace contextRef="#ctx0" brushRef="#br0" timeOffset="71316.14">21412 3219 444 0,'0'0'3'0,"0"0"2"0,0-14 1 15,0 14 1-15,-8-14 0 16,8 14-1-16,-7-6 0 16,7 6 1-16,-15 13-3 15,5 8-3-15,0 8 0 0,-3 8-2 16,4 2 1-16,-1 6-1 16,0-1 0-16,2-5 0 15,4 1 1-15,1-9-1 16,3-5 0-16,0-5 1 0,0-9 1 15,0-12 2-15,0 0 0 16,0 0 0-16,5-8 1 16,-3-17 0-16,3-1-2 15,3-15-2-15,-3 0 0 0,2-6 0 16,-2 1 0-16,2 0 0 16,-1 8 0-16,1 6 0 15,-4 7 0-15,2 16 0 16,-5 9 0-16,9 3 0 0,-4 11 0 15,3 11 0-15,4 5 0 16,4 2 0-16,0 0 0 16,2 0 0-16,-3 0 0 15,3-7 0-15,-2-5 0 16,-1-3 0-16,0-4 0 0,-2-10 0 16,-3-3 0-16,0-6 0 15,-7-8 0-15,4-7 0 16,0-5 0-16,-2-7 0 0,-2-9 0 15,1-4 0-15,-1 0 0 16,3 5 0-16,-4 1 0 16,0 7 0-16,3 3 0 15,-2 11 0-15,-3 19 0 0,0 0 0 16,18-2 0 0,-11 14 0-16,2 10 0 0,4 11 0 15,-1-1 0-15,0 7 0 16,6 0 0-16,-6 2 0 0,4-2 0 15,-2-7 0-15,-6-7-4 16,7-10-58-16,-6 7-22 16,2-7-2-16</inkml:trace>
  <inkml:trace contextRef="#ctx0" brushRef="#br0" timeOffset="71519">21901 3319 438 0,'0'0'2'0,"0"0"1"16,0 0 0-16,0 0-1 15,0 8 0-15,0-8 1 16,5 19-1-16,-2-6 1 16,2 4-5-16,-5-2-9 0,5 3-21 15,12 1-44-15,-11-4-2 16</inkml:trace>
  <inkml:trace contextRef="#ctx0" brushRef="#br0" timeOffset="71883.27">22085 3289 453 0,'0'0'5'16,"0"0"0"-16,0 0 1 0,0 0-1 15,0 0-1-15,0 0 1 16,0 0-1-16,0 0 0 15,0 13-4-15,0-6-1 16,2 5-1-16,1 1 2 0,-1-1 0 16,2-1 0-1,0-2 2-15,-4-9-1 0,8 12 1 16,-8-12 0-16,9 0 1 16,-9 0-1-16,11-14 1 15,-4-2 0-15,0 0-1 0,3-2 1 16,1-1-3-16,-2 1 0 15,-2 1 0-15,6 7 0 16,-13 10 0-16,14-10-2 16,-3 10 1-16,-11 0-1 0,12 23 1 15,-2-9 0-15,-3 1 0 16,6 2-3-16,-1-2-7 16,1 0-24-16,2 0-46 15,0-7-2-15</inkml:trace>
  <inkml:trace contextRef="#ctx0" brushRef="#br0" timeOffset="72266.14">22692 3032 484 0,'0'0'3'0,"0"0"1"0,0 0 0 15,-5-12 0-15,5 12 0 16,-11-7 0-16,11 7 0 16,-18-3-4-16,18 3 0 15,-16 4 0-15,6 3 0 0,0 9 0 16,6-4 0-16,-2 8 0 16,6 2-2-16,0 6 2 15,2-6 0-15,9 3 0 0,3 0 0 16,2-6 2-16,0 3-2 15,5-2 0-15,-5-5 0 16,2 0 0-16,-6-1 0 16,-1-1 0-16,-4-3 0 15,-4 0 0-15,-3-10 0 0,-8 19 0 16,-5-10 0-16,-4-4 0 16,-8 2-7-16,-4-7-20 15,-20 0-54-15,21-3-4 16</inkml:trace>
  <inkml:trace contextRef="#ctx0" brushRef="#br0" timeOffset="72434.14">22604 2988 431 0,'0'0'7'16,"0"0"0"-16,14-11 3 0,-7 4 0 16,5 0 0-16,3-4 1 15,4 3-1-15,6-6 1 16,3 4-7-16,-1 0-7 15,8 8-14-15,-5 10-56 0,2-8-11 16</inkml:trace>
  <inkml:trace contextRef="#ctx0" brushRef="#br0" timeOffset="72899.98">22806 2546 397 0,'0'0'3'16,"-20"-9"1"-16,-7 1 1 15,-11-2 0-15,-16 0 1 16,-16 0 0-16,-19 5 1 0,-23 3 0 16,-13 4-2-16,-13 21 0 15,-7 11 1-15,-2 11 0 16,2 14 0-16,3 13-1 16,10 15 0-16,18 15 0 0,19 6-1 15,24 12-2-15,20-1-1 16,26 7 0-16,25 0-1 15,25-2 1-15,28-8 0 16,23-12 0-16,19-10-1 0,22-12 2 16,17-13-1-16,12-19 1 15,13-15 0-15,16-17-1 16,4-18 1-16,2-14 0 16,8-20 0-16,-5-18 1 0,0-17-3 15,-13-21 0-15,-10-13 0 16,-22-21 0-16,-19-15 0 15,-26-8 0-15,-29-3 0 16,-35-2 0-16,-30 1 0 16,-38 13 0-16,-33 11 0 0,-37 21 0 15,-34 22 0-15,-33 24 0 16,-39 23 0-16,-27 37 0 16,-33 30 0-16,-22 43 0 0,-12 29-3 15,1 47-83-15,11 32-2 16</inkml:trace>
  <inkml:trace contextRef="#ctx0" brushRef="#br0" timeOffset="-183330.87">11727 4672 195 0,'0'0'5'0,"0"0"2"16,-16-18 7-16,7 6 1 15,-8-2 5-15,-1-7 1 16,-5-1 1-16,-9-3 1 16,-5 0-3-16,-5 6-4 0,-8-4-1 15,-2 8-3-15,-2 1-3 16,-6 7-2-16,0-2-1 16,-2 5-1-16,0-1-1 15,2 5-1-15,3 0-1 0,-3 0 0 16,3 2-2-16,-3 5 1 15,3 4-1-15,-7 2 0 16,4 3-1-16,-2 5 1 0,-3 4-1 16,3 1 1-16,0 4-1 15,2 3 1-15,3 3 0 16,2 7 0-16,6-2 0 16,1 4 0-16,7 5-1 0,6 2 1 15,3 0-1-15,7 3 1 16,4 4-1-16,9-2 0 15,5 5 0-15,7-3 1 16,0 5 0-16,3-2 1 16,9 3 0-16,1-1 0 0,6 1 1 15,1-2 0-15,8 2 0 16,4-2 0-16,2-4 1 16,6 3-2-16,3 0 0 15,3-4 1-15,2 0-1 0,4-1 0 16,0-2 1-16,5-2-1 15,3-2 1-15,7 0 1 16,0-6-1-16,2 0 1 16,6-4-1-16,2 1 0 0,0-7 0 15,8 0 0-15,-1-3-1 16,-2-4 0-16,5-3 0 16,3 0 0-16,-3-3 0 15,-1-5 0-15,4 3 0 0,-6-5-1 16,-4-3 1-16,4-2-1 15,-4-5 1-15,-6 0 0 16,1-5 0-16,-1 0 1 0,-7-10 0 16,1 0 0-16,-8-5 1 15,-1-7 0-15,-5 0 0 16,1-8 1-16,-2-4-1 16,-6-7 1-16,0-3-1 15,-5-6 0-15,-2-6-1 0,-2-4 0 16,-4-2-1-16,-4-5 1 15,-5-2-1-15,-6-3 2 16,-3 0-3-16,-9 1 0 16,-2-1 0-16,-5 3 0 0,-3 0 0 15,-6-2 0-15,-7 5 0 16,-6-2 0-16,-2 4 0 16,-4 0 0-16,-6 3 0 15,-4-5 0-15,-4 5 0 0,0-1 0 16,-6 2 0-16,-1 6 0 15,-6-1 0-15,-2 6 0 16,0 0 0-16,-3 3 0 0,-5 6 0 16,-2 7 0-16,1-3 0 15,-5 7 0-15,2 2 0 16,-5 2 0-16,1 5 0 16,-1 2 0-16,0 0 0 15,1 7 0-15,-1 1 0 0,1 5 0 16,4 0 0-16,2 3 0 15,0 2 0-15,3 2 0 16,6 6 0-16,3-1 0 16,9 1 0-16,3 0 0 0,8 4 0 15,3-6 0-15,11 1 0 16,5 2 0-16,5-1 0 16,4 0 0-16,7 0 0 0,0 2 0 15,7 0 0-15,4 0 0 16,8 5-19-16,1-3-65 15,10-6-3-15</inkml:trace>
  <inkml:trace contextRef="#ctx0" brushRef="#br1" timeOffset="-163779.99">543 11433 359 0,'0'0'0'0,"0"0"0"0,5-3 2 16,-5 3 2-16,20-4 1 15,-8 4 0-15,11 0 3 16,2 0-1-16,9 0 2 15,6 7-2-15,10 0 1 0,6 0-1 16,12 4-2-16,9-1 1 16,7 1 0-16,13-1-2 15,10 5 1-15,10-2 0 16,14 1 0-16,11 6 0 0,9 2-2 16,13 2 1-16,13 7-1 15,9 1 0-15,14 9 0 16,10 2-1-16,6 7 0 0,12 4 0 15,9 6 0-15,15 2-1 16,-2 5 1-16,16 2-1 16,0 6 0-16,14-1-1 15,44 5 1-15,-31 1-1 16,45 1 0-16,-31 6 1 0,4-1-1 16,8 8 1-16,1 3-1 15,6 8 1-15,-33 6 0 16,40 10 0-16,-35 5 2 15,34 4-1-15,9 13 0 0,0 3 0 16,-4 15 0-16,1 2 1 16,-5 11-3-16,0 7 0 15,-7 10 0-15,-6 4 0 16,-9-2 0-16,-5 10 0 0,-13 3 0 16,-10 0 0-16,-14-1 0 15,-11 1 0-15,-14-2 0 16,-16-9 0-16,-12-2 0 15,-119-99 0-15,12 10 0 0,-9 0 0 16,7 6 0-16,-13-8 0 16,5 10 0-16,-9-7 0 15,0 3 0-15,-12-10 0 16,2 3 0-16,-10-9 0 16,-6-3 0-16,-7-8 0 15,1 1 0-15,-12-10 0 16,0 0 0-16,-7-15 0 0,-11-8 0 15,-28-49 0-15,17 35 0 16,0-2 0-16,-17-33 0 16,3 19 0-16,3 1-8 15,-6-20-80-15,0 0-3 16</inkml:trace>
  <inkml:trace contextRef="#ctx0" brushRef="#br1" timeOffset="-162361.62">10439 1655 486 0,'0'0'-1'16,"0"0"0"-16,10-10-2 16,1 7 0-16,3 0 0 0,9 2 2 15,4-2 0-15,13 3 0 16,5-3 2-16,14 1 0 16,53 2 5-16,57 0-1 15,32 5 0-15,19 9-1 0,27 6-1 16,14 5 0-16,0 5-1 15,-2 15 0-15,-11 5-3 16,5 8 0-16,8 9 0 16,10 5 1-16,7 6 1 0,11 8 1 15,4 8 0-15,12 8 1 16,1 6-1-16,9 9-2 16,2 11 0-16,5 12 0 15,41 12 0-15,-33 15 0 0,-2 4 0 16,7 12 0-16,6 10 0 15,-8 15 0-15,8 8 0 16,-6 11-3-16,-37 10 3 16,32 10 0-16,1 11 1 15,-3 9 1-15,-10 8-2 0,-4 12 0 16,-7 6 0-16,-6 4 0 16,-8 8 0-16,-12 2 0 15,-6 2 0-15,-11 1 0 0,-16-3 0 16,-4 1 0-16,-14-4 0 15,-12 0 0-15,-13-8 0 16,-14-1 0-16,-9-5 0 16,-15-15 0-16,-11-6 0 0,-11-16 0 15,-11-6 0-15,-13-18 0 16,-14-12 0-16,-7-16 0 16,-11-12 0-16,-7-18 0 15,-13-17 0-15,-9-19 0 0,-5-16 0 16,-13-14 0-16,-2-17 0 15,-10-15 0-15,-3-16 0 16,-10-10 0-16,-4-11 0 16,-4-11 0-16,-6-6 0 0,0-8 0 15,-3-11 0-15,2 10 0 16,-2-10 0-16,0 0 0 16,0 0 0-16,0 0 0 15,0 0 0-15,0 0 0 0,0 0 0 16,0 0 0-16,-8-7 0 15,8 7 0-15,-6-10 0 16,6 10 0-16,-9-8 0 0,9 8 0 16,-7-9 0-16,7 9 0 15,0 0 0-15,-5-8 0 16,5 8 0-16,0 0 0 16,-9-23 0-16,-2 7-71 15,2-4-23-15</inkml:trace>
  <inkml:trace contextRef="#ctx0" brushRef="#br1" timeOffset="-147313.33">22908 10939 8 0,'9'-2'-8'16</inkml:trace>
  <inkml:trace contextRef="#ctx0" brushRef="#br1" timeOffset="-126729.71">17901 11514 287 0,'0'0'3'16,"0"0"0"-16,0 0-1 15,0 0 1-15,0 5 0 0,0-5 0 16,17 2 1-16,4-2 0 16,9 0-3-16,9-2 0 15,17-3 2-15,12-5-2 16,17-5 0-16,17 0 1 0,15-8-1 16,21-2 0-16,11-4 0 15,15-3-1-15,18-5 0 16,6-2 0-16,21-4-1 15,10-2-1-15,12-1-1 16,0-3 0-16,10 1 0 0,0-2 0 16,3 6 1-16,-3-2 0 15,-8 0 0-15,-11 6 2 16,-14 7-1-16,-19 2 1 16,-26 4 1-16,-16 7-7 0,-30 2-19 15,-20 14-31-15,-35-3-10 16</inkml:trace>
  <inkml:trace contextRef="#ctx0" brushRef="#br1" timeOffset="-125546.78">17680 11628 227 0,'0'0'2'0,"0"0"0"0,0-13 1 16,0 13 1-16,13-9-1 15,1 9 1-15,6-10 0 16,13 7 0-16,4-1-2 16,15-4 0-16,8 0-1 0,21-7 0 15,14 1-1-15,12-9 0 16,10 1 0-16,19-8-1 15,11 1 1-15,12-8-1 0,9-1 1 16,13-6 1-16,4 1 0 16,12-3 2-16,8 1-1 15,2-5 2-15,-1-2 0 16,6 3 2-16,1 2 0 16,-7 0 2-16,-2 5-1 0,-18 2 0 15,-9 4-1-15,-16 2 0 16,-12 8 1-16,-24 0-3 15,-17 12-1-15,-28-4-6 16,-20 11-17-16,-37 4-45 0,-11 3-3 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4:18:32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12869 9780 187 0,'18'-5'5'16,"19"-8"1"-16,33 4 3 15,17-7 4-15,27 3 1 0,20-10 3 16,30 0 0-16,25-1 0 15,10 1-3-15,2 5-3 16,-2-1-2-16,-6 4-2 16,-1 0-3-16,0 5 0 15,-15 0 1-15,-18 3 2 0,-7 0 0 16,-24 3 1-16,-24 3 0 16,-15 1 1-16,-24 0 1 15,-23 0-5-15,-17 1-18 16,-12 10-54-16,-24-1-4 0</inkml:trace>
  <inkml:trace contextRef="#ctx0" brushRef="#br0" timeOffset="548.48">12819 10187 203 0,'0'0'4'15,"11"-4"4"-15,6 4 1 0,8 0 1 16,10-2 1-16,15 2 1 16,14-5 1-16,23 3 0 15,20-1-3-15,19-5-2 16,14 4-2-16,14-4-1 0,10 1 1 15,15-3 1-15,7 2-1 16,0-1 0-16,-2 1 1 16,-5 0 0-16,-4 4 1 15,-9-3 1-15,-12 4-2 0,-16-2 1 16,-18-1-2-16,-20 5 1 16,-16-2 1-16,-25 3 0 15,-16 0 0-15,-24 0-2 0,-19 0 0 16,-9 4 0-16,-23 2-3 15,-16 2-1-15,-9-1-5 16,-8 3-5-16,-4-3-12 16,-1-7-53-16,3 8-4 15</inkml:trace>
  <inkml:trace contextRef="#ctx0" brushRef="#br0" timeOffset="1264.64">16017 5667 240 0,'0'0'0'0,"13"-12"0"0,-1-1-1 16,6-4 0-16,4 1-1 16,5-9 1-16,6 0 0 15,1-3-1-15,2 4-1 0,-7 3-14 16,4 2-34-16,2 6-9 15</inkml:trace>
  <inkml:trace contextRef="#ctx0" brushRef="#br0" timeOffset="2869.82">16975 5351 363 0,'0'0'0'16,"0"0"-1"-16,17 0 1 15,-3 0-1-15,9 0 1 16,9 0 2-16,8 0 1 15,10 0 2-15,11 5 0 0,11 2 2 16,15 3 0-16,10 5-1 16,13 2 1-16,7 6-3 15,17 2-1-15,8 6 0 16,10 4-2-16,6 5 0 16,6 10-1-16,6 4 0 0,5 11 0 15,2 4 0-15,8 12-2 16,-2 6 1-16,8 9 0 15,2 6 0-15,0 10-1 0,0 9 0 16,-2 5 1-16,8 11 0 16,-5 7 1-16,-5 6-1 15,2 7 1-15,-3 7-2 16,-1 6 1-16,-1 4 1 0,-4 7 1 16,-6 4 0-16,-1 7-1 15,-2 7 1-15,-8 7 1 16,-2 5 0-16,-10 7 0 15,-3 0-1-15,-3 7-1 0,-6 3 2 16,-8-1-1-16,-12 9 1 16,-2-1 0-16,-4 5 1 15,-14 1 0-15,-3 5 1 16,-10-5-1-16,-3 8 0 16,-5 1-1-16,-13-2 1 0,2 2-3 15,-9 0 0-15,-3-5-2 16,-4 0 1-16,-9 1-1 15,-4-6-1-15,-11 1-1 0,-6-6 0 16,-16-3-1-16,-9 1 2 16,-17-3-1-16,-17 1 1 15,-13-10 1-15,-18-3 1 16,-15-5 3-16,-15 0 2 0,-18-13 1 16,-14 0 1-16,-10-13 2 15,-10-9 1-15,67-93-1 16,-12 8-2-16,-10 0 0 15,-13 6-3-15,-3-10 0 16,-17 5-3-16,-9-6-1 0,-14 5-2 16,-10-9 1-16,-17 5 0 15,-12-10 0-15,-20 3 1 16,-6-10 0-16,-19 4 1 16,-9-7 2-16,-18-1 0 15,-8-6 0-15,-6-15 0 16,-4-5 0-16,-6-12-1 0,-3-5 1 15,-3-13-1-15,-3-6-1 16,5-6-1-16,-1-17 2 16,3-4-2-16,4-16 1 15,4-11-2-15,6-9 0 16,114 3 2-16,-370-112 0 0,52-22-1 16,52-20 0-16,53-19 1 15,49-2 1-15,52-14 0 16,42 7 1-16,71 29-2 15,9-14 1-15,12-8-1 16,10-4 1-16,12-16-2 0,12-8 1 16,10-4 0-16,10-14-2 15,20-5 1-15,9-2 2 16,11-6 0-16,14-3-1 16,14-4 1-16,15-1-2 0,10-3 2 15,15 3 0-15,17 0-2 16,13-1 1-16,15-1-1 15,12 6 0-15,15 5 1 0,9 0 0 16,17 9 0-16,11 3 1 16,12 5 0-16,13-1 0 15,13 14-1-15,12 0 0 16,15 9-1-16,6 8 0 0,10 7 1 16,13 10 0-16,5 12 0 15,7 16 1-15,3 9 1 16,5 20 1-16,1 12 1 15,0 14 0-15,-1 12-1 16,3 14 1-16,-2 13-1 0,-6 12-1 16,3 10-1-16,-10 6 0 15,3 10 0-15,-10 8 0 16,-10 8-1-16,-21 12 1 16,-9 11-2-16,-20 8 0 0,-18 9-7 15,-13 10-21-15,-27 11-51 16,-22 4-3-16</inkml:trace>
  <inkml:trace contextRef="#ctx0" brushRef="#br0" timeOffset="25734.29">24048 11308 70 0,'0'0'5'16,"0"0"3"-16,0 0 3 15,-12 0 3-15,12 0 1 16,-15 3 2-16,7 0 0 0,-4-1 2 15,2 3-2-15,0-4-1 16,0 3 0-16,2-2 0 16,8-2-1-16,-14 5 1 0,3-5 0 15,11 0 0-15,-12 3-1 16,12-3-1-16,-12 3-2 16,12-3-2-16,0 0 0 15,0 0-1-15,0 0-2 16,0 0 0-16,0 0-3 0,8 0-1 15,-8 0-1-15,0 0 2 16,12-3 0-16,-12 3 2 16,25-10 0-16,-7-2 2 0,14-4 1 15,10-4 1-15,20-7 1 16,15-2-2-16,12-6 0 16,13-7 0-16,7 3-3 15,6-3-1-15,-3 2-2 0,-3 8 0 16,-17-1-2-16,-12 8 0 15,-18 5 0-15,-16 7 0 16,-13 2 2-16,-16 5 0 16,-17 6-1-16,0 0-2 15,0 0 0-15,-22-2 0 0,0 4 0 16,-8 1 0-16,-3 7-12 16,-2-7-15-16,-16 6-57 15,16 4-3-15</inkml:trace>
  <inkml:trace contextRef="#ctx0" brushRef="#br0" timeOffset="26731.53">13801 15636 224 0,'15'-5'7'15,"15"-5"4"-15,15-7 3 0,21-10 4 16,22-10 3-16,24-13-1 16,35-10 3-16,23-9-1 15,14-5-4-15,12-3-6 16,11 4-9-16,-1 2-11 0,-7 13-26 16,-2 5-36-16,-29 11-6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4-07-27T09:49:58.79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17720 9027 488 0,'0'0'1'16,"0"0"0"-16,-5 12 1 0,5-12 0 16,-13 15 0-16,13-15 1 15,-9 13 0-15,9-13 0 16,0 0-1-16,0 0-1 16,0 0 0-16,5-10-1 15,2-15 2-15,13-3-2 0,-3-9 0 16,3-7 0-16,5-11 0 15,5 1 0-15,-3-8 0 16,1 2 0-16,-2 3 0 0,-3 8 0 16,-3 7 0-16,-3 9 0 15,-4 9 0-15,-6 7 0 16,-2 7 0-16,-5 10 0 16,0 0 0-16,0 0 0 0,0 0 0 15,0 7 0-15,-5 3 0 16,3 5 0-16,-1 2 0 15,-1-2 0-15,1 10 0 16,-2-3 0-16,2 0-3 0</inkml:trace>
  <inkml:trace contextRef="#ctx0" brushRef="#br0" timeOffset="817.7">12407 13251 509 0,'0'0'0'16,"0"0"0"-16,0 0 0 16,0 0 2-16,0 0-2 0,0 0 0 15,-7 7 0-15,2 6 0 16,-5 3 0-16,0 9 0 15,-2 7 0-15,-1 6 0 16,-4 9 0-16,-3 5 0 16,1 0 0-16,-1-3 0 0,-1-2 0 15,4-2 0-15,0-8 0 16,2-7 0-16,5-7-2 16,0-9 0-16,8-6-5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9:13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5485 10857 389 0,'-8'-4'2'0,"-9"-9"-1"16,-13 1 0-16,-10-9 1 16,-17 3-1-16,-12-10 1 0,-16 0 0 15,-17-4 0-15,-7 3-1 16,-16 4 0-16,-8 3-1 15,-12 4 0-15,-16 8-1 16,-13 6-2-16,-17 4-1 16,-17 12-1-16,-17 2 0 0,-10 10-1 15,-11 0 1-15,-6 3 0 16,-4 0 3-16,6-2 2 16,6 0 2-16,10-3 0 15,19 0 2-15,18-2 0 0,20 2 1 16,29-4-2-16,23 7-1 15,21 1-1-15,27 7-1 16,25 11 0-16,20 6 0 16,19 15 0-16,16 14 0 0,16 15 0 15,11 23 1-15,7 19 0 16,8 21 0-16,-3 18 0 16,-5 20 0-16,-4 9-1 0,-8 18 0 15,-12 12 1-15,-13 11 1 16,-21 2 0-16,-13 8 0 15,-21-5 1-15,-12-1 0 16,-11-7 0-16,-8-17 0 16,-6-11 0-16,5-24-1 0,5-19 0 15,15-35-1-15,14-17-1 16,16-27 1-16,20-22 0 16,17-21 0-16,25-14 2 15,30-22 0-15,22-13 0 0,34-9 2 16,28-13 1-16,41-10 1 15,30-5-1-15,42-5 0 16,31 0 0-16,47 0 1 0,30 1-1 16,63 5-1-16,14 6 0 15,37 9-1-15,31 4-1 16,72 9-1-16,-11 8 0 16,23 1 0-16,34 16 0 0,-2 9 0 15,42 3-2-15,14 10-4 16,-1-1-32-16,-39 1-45 15,16-6-4-15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29:27.2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950 6822 283 0,'0'0'0'0,"0"0"0"16,0 0 1-16,12 0 0 15,4-3 0-15,6 3 0 16,8-2 0-16,12 2 1 0,0 0 0 16,22 0 1-16,7 0-2 15,10 0 0-15,9 0-1 16,15 0 1-16,1 0-1 0,18 0 0 15,16 0 0 1,8 0 0-16,12 0 0 0,8 0 2 16,16-3 1-16,7 0 0 15,16-1 2-15,9 0 1 0,7-2 1 16,9-1 0-16,9-1 1 16,17-2-1-16,-2 3-2 15,17-1 0-15,-2 1-1 16,20-1-2-16,-2 1 1 0,14 0-3 15,-3 0 1-15,14-1-1 16,1 4 0-16,3-2 0 16,3 3 0-16,6 1 2 15,13 0-1-15,-4-1-1 16,9 3 0-16,-2-2-4 0,10 2 1 16,2-3 0-16,3 1 0 15,30 0 0-15,-31 2 0 16,-1 0 0-16,-7 0 2 15,8 2 3-15,-9 3-1 0,5 0 1 16,-1-1 0-16,-26 5 0 16,31-5 0-16,6 0-2 15,8 0 0-15,33-2-2 0,-26 0 1 16,-6 1-2-16,2-3-1 16,-6 3 1-16,-11 0-1 15,6-2 1-15,-2 5 2 16,-46-5 2-16,28 4 2 0,-8 1 2 15,-15 1 1-15,-7-4 2 16,-9 4-1-16,-24-2 2 16,-9 2 0-16,-20 1-4 15,-15-1-7-15,-19-4-29 16,-11 4-37-16,-33-7-5 0</inkml:trace>
  <inkml:trace contextRef="#ctx0" brushRef="#br0" timeOffset="2531.44">953 6978 270 0,'0'0'2'0,"-17"0"1"15,-3-4 3-15,-1-4 1 16,-6-2 2-16,-10-3 0 15,2-4 0-15,-12-5 2 0,7-3-2 16,-2-2-2-16,3-3 0 16,-4-2-3-16,6-8-1 15,0-1-1-15,-4-2 2 16,4-1-1-16,0-9 1 0,3 1-1 16,-1-5 0-16,5-5 1 15,0 0 1-15,3 1-2 16,2-9 0-16,2-1-1 15,4 1 0-15,1-4 0 0,6 0-1 16,-1 1 1-16,8-3 0 16,0 1 0-16,3 0 0 15,2 5-2-15,5-3 1 16,2 2 0-16,4-1 0 0,3 2-1 16,4 1 0-16,3 0 1 15,5 2-2-15,3 0 2 16,4 0-1-16,4 2 0 15,6 4 0-15,1-1 0 0,11-3 0 16,0 3 0-16,9 3-1 16,1-1 1-16,4 6 0 15,4 2 0-15,3 2 0 16,2 2-1-16,-2 2 1 16,4 1 0-16,1 9-1 0,7-1 1 15,-1 2 0-15,5 3 0 16,2-1 0-16,5 4 0 15,6-1 0-15,4 1 0 0,1 1 1 16,1 6-1-16,8-3 0 16,3 6 1-16,2-2-1 15,3 7 0-15,1 1 0 16,1 0 0-16,4 6 0 0,5 0 1 16,-5 1 0-16,-1 6-1 15,10 0 2-15,-4 0-1 16,5 3 0-16,3 2 1 15,3 3 0-15,2-4-1 16,3 4 0-16,3-3-1 0,5 3 1 16,2-3 0-16,2 2-1 15,3-3 1-15,0 2-1 16,3 2 1-16,2-4 0 0,-1 2-1 16,1 1 1-16,3-3 0 15,-1-1-1-15,3-1 0 16,2 1 1-16,1-3 0 15,7 0 1-15,2 0 1 0,3-3-1 16,-3 1 0-16,-2 2 0 16,2 0 0-16,-2 0-1 15,0 5 1-15,-3 2-2 16,-6 0 0-16,5 4 0 0,4-4 1 16,1 2-1-16,-2 2 1 15,6-4-1-15,-1 0 0 16,9 2 1-16,-1-3 0 15,3 2-1-15,7 2 1 0,-2 0 0 16,3-3 0-16,0 4 0 16,2-4 0-16,-5 0 0 15,-2 1-1-15,-4-1 1 16,1 3-1-16,-2-3 1 0,-2-2-1 16,-6 2 1-16,0 1-1 15,5-1 0-15,-2 1 1 16,3-3-1-16,0 3 0 15,-4-1 1-15,-3-3-1 0,4 3 0 16,-4 0 0-16,-1-3 0 16,-4-2-1-16,-4 2 1 15,-2-3 0-15,-6 2 0 0,-2 0 0 16,0-3 0-16,-2 1 0 16,-4-1 0-16,4 0 0 15,-3 0 0-15,-2 0 0 16,4 0 0-16,0 0 0 15,-2 0 0-15,3 0 0 16,1 0 0-16,-3-1 0 0,1 1 0 16,-4 0 0-16,-4 0 0 15,2-3 0-15,-9 3 0 16,-2-3 1-16,0 3-1 0,-6 0 0 16,2 0 0-16,-1 0 1 15,-4 0-1-15,-1 0 0 16,-1 0 1-16,-1 0-2 15,-3 0 1-15,-2 0 0 0,-3 0 1 16,3 0-1-16,-8 0 0 16,-4 0 0-16,-1 0 0 15,-5 3 0-15,1-3 1 16,-7 3-1-16,-1-2 0 16,-5-1 0-16,0 0 0 0,-1 0 0 15,-5 0 0-15,-5-1 0 16,-5-2 0-16,2 0 0 15,-3 3 0-15,-2-1 0 16,-3-3 0-16,-5 4 1 0,-1 0-2 16,-4 0 2-16,-8 0-1 15,0 5 0-15,-5 1 0 16,-5 1 0-16,-2 0 0 0,-8 3 0 16,1 3 0-16,-4-1-1 15,-1 1 1-15,-4 3 0 16,1 7-1-16,-8-3 1 15,6 5-1-15,-6 1 0 0,0 5 0 16,-2 0 1-16,3 4-2 16,-9 3 1-16,1 1 0 15,0 4 1-15,-5 1-2 16,2 1 2-16,-2 2-1 16,-2 2 1-16,-2 0 1 0,2 4-1 15,-3-4-1-15,0 6 1 16,-5-3 0-16,-1 5 0 15,-3 1-1-15,-6 3 1 16,0 0-2-16,-2 4 2 0,-7-1 1 16,-3 6 0-16,-3-4 0 15,1 4 0-15,-2-1 0 16,-3-2-1-16,-4 2 2 16,-2-1-2-16,-7-2 0 0,-5 5 0 15,-5-8-1-15,-10 4 1 16,-15-3 0-16,-8 0 0 15,-13 1 0-15,-8-3 2 0,-15-5-1 16,-11-2 0-16,-16 2 0 16,-5-9 0-16,-19 5 0 15,-7-6 0-15,-5 1 0 16,-12-1-1-16,-10 0 0 16,-13 3-12-16,-14 4-64 0,2 0-2 15</inkml:trace>
  <inkml:trace contextRef="#ctx0" brushRef="#br0" timeOffset="5597.3">22530 4753 347 0,'0'0'5'16,"0"0"3"-16,0-14 2 16,-2 7 1-16,-4-6 2 0,-1 3 0 15,-3-2 1-15,-5-3 1 16,0 0-5-16,-5 1-1 16,-5 3-2-16,1-2-2 15,-6 4-1-15,0-1-1 16,-2 3 0-16,-2 2-2 0,-5-1 0 15,2 4 0-15,-4 0-1 16,-5 2 0-16,2 4 0 16,-4 4 0-16,-1 3-1 15,-1 6 1-15,4-3-1 0,-5 5 1 16,4 9 0-16,2-3 0 16,4 4 0-16,0 4-1 15,2 4 2-15,4 3-2 0,0 4 1 16,6 6 0-16,1 0-1 15,3 6 1-15,5 1-1 16,1 5 2-16,6 2-2 16,5 1 4-16,6 1-1 0,2-1 1 15,2 0 1-15,11-3-1 16,4-4 1-16,3 5 0 16,2-8 1-16,8-6-3 15,0 3 1-15,3-7 0 0,6-6-3 16,6 1 0-16,2-8 0 15,0-4 0-15,6-4 0 16,1-1 0-16,1-6 0 16,2 0 0-16,2-7 0 15,-1-3 0-15,-1-2 0 0,3-5 0 16,-1 0 0-16,3-7 0 16,1-5 0-16,-4-6 0 15,3 1 0-15,3-8 0 0,-3 1 0 16,2-10 0-16,-1 1 0 15,-6-10 0-15,0-1 0 16,0-3 0-16,-8-8 0 16,2 1 0-16,-7-3 0 0,-6-3 0 15,-6 1 0-15,-4 3 0 16,-9-5 0-16,-10 7 0 16,-5 0 0-16,-4 4 0 15,-8-2 0-15,-7 0 0 0,-5 2 0 16,1 1 0-16,-9-3 0 15,-2 2 0-15,1-1 0 16,-6 1 0-16,-6 6 0 16,2-4 0-16,-9 6 0 15,-1 2 0-15,-8 6 0 0,0 4 0 16,-5 7 0-16,-1 7 0 16,-1 3 0-16,2 9 0 15,0 0 0-15,2 8 0 0,5 7 0 16,6 4 0-16,3 5 0 15,15 10 0-15,-2-6 0 16,19 3-73-16,6 9-17 16</inkml:trace>
  <inkml:trace contextRef="#ctx0" brushRef="#br0" timeOffset="14614.07">22126 7285 249 0,'0'0'3'16,"0"0"0"-16,0 0 0 0,0 0 2 16,0 0 0-16,0 0 1 15,0 0 2-15,0 0 0 16,0 0 0-16,12-11-2 16,2 4 0-16,4 0-1 0,4 0 2 15,8-3-3-15,5 3 0 16,7-1-1-16,13 4 0 15,-3 1-1-15,13 0 0 16,2 1 0-16,7 2-1 16,1 0 0-16,-3 2 0 0,-1 4-1 15,-3 1 0-15,-3 3 0 16,-6-1 1-16,-10 8-1 16,6-3 0-16,-7 5 0 15,1 1 0-15,-4 0 0 0,0 1 0 16,2 7-1-16,-10-6 0 15,5 9 1-15,-7-5 0 16,-5 9-1-16,-3-3 1 0,-4 5 0 16,-1 6 1-16,-5-4-1 15,-1 6 1-15,-2-3 0 16,2 8 2-16,-4 0 0 16,8-1-1-16,-8 3 2 0,3-3-1 15,0 3 1-15,-2 0 1 16,-1-2-1-16,0 2-1 15,-4-2 0-15,-3 4 1 16,-3-5-2-16,-2 6 1 16,0 4 0-16,-2-1 0 0,-3 1 0 15,-3 3-1-15,-2 0 1 16,1 0-1-16,-5 2 1 16,2 1-1-16,-1 2-1 15,-1-1 0-15,-4-1 0 0,1 2-1 16,0 2 0-16,0-2 0 15,1 5 0-15,-1-5-1 16,0 0 1-16,0 4 0 0,4 1-1 16,-7 3 1-16,5-2 1 15,-3 7-1-15,1-1 0 16,0 3 1-16,2 0-1 16,0 2 1-16,0 2 0 0,2-1 0 15,1 1-1-15,3 2 1 16,-2-5 0-16,1 5 0 15,6 1 0-15,-6-2 1 16,2-2 0-16,3 5 0 0,3-3 0 16,-1 0 1-16,3 2-1 15,0 2 0-15,7-4-1 16,6 0 1-16,2-5-2 16,8 2 1-16,2-5 0 15,4-5-1-15,4-5 0 0,4-4 1 16,0-6-1-16,6-3 0 15,-4-8 0-15,3-5 0 16,-1-7-1-16,8-5 1 0,-2-1 0 16,-3-13 0-16,2 0 0 15,-4-10 0-15,-3 1 1 16,-4-6 0-16,-3-2 0 16,-9 0-1-16,-3 0 2 0,-6 0-1 15,-6-2 1-15,-8 2-1 16,13 0 0-16,-13 0 0 15,0 0 0-15,-12 5-1 16,3 3 0-16,-3 0-1 0,-3 9 0 16,-4 2 0-16,1 8 0 15,-5 3 1-15,-1 7 0 16,1 8-1-16,1 4 1 16,-1 6 1-16,2 9 0 15,0 5-1-15,-1 6 1 0,5 5-1 16,-3 6 1-16,-1 5 0 15,5 8 1-15,-6 2 0 16,4 4-1-16,0 7 2 0,0 4 0 16,6 3 0-16,3 2 0 15,4 4-1-15,5 0 0 16,0 7 0-16,7-1 0 16,5 3-1-16,8 2-1 0,3 0 2 15,1 3-1-15,4-3 0 16,-1 3-1-16,3-5 0 15,5 1 0-15,-3 0 0 16,-2-2 0-16,-1-4-1 0,1 0 1 16,-5-5-1-16,-4-5-1 15,0-3 2-15,-8-2 0 16,-1-5 0-16,-7-7 1 16,-2-3-1-16,-3-7 1 15,0-48 0-15,-5 3 0 0,0-1-1 16,-2 0 0-16,-6-4 0 15,-4 5 0-15,-1-7 0 16,-1 2 0-16,-9-5 1 0,-2 0 1 16,-4-2-1-16,-7 0 2 15,-3-8 0-15,-6 3 1 16,-4-3-1-16,-6-5 1 16,-7-2-1-16,-3-3 0 15,-2-7-1-15,-5 1-2 0,-2-4 0 16,-1-6 0-16,1 2 0 15,-1-3 0-15,4 0 0 16,3 0 0-16,4-3 0 16,-1-1 0-16,13 1-11 0,14-1-73 15,-3-2-2-15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511" units="deg"/>
          <inkml:channel name="T" type="integer" max="2.14748E9" units="dev"/>
        </inkml:traceFormat>
        <inkml:channelProperties>
          <inkml:channelProperty channel="X" name="resolution" value="2404.03516" units="1/cm"/>
          <inkml:channelProperty channel="Y" name="resolution" value="4260.98828" units="1/cm"/>
          <inkml:channelProperty channel="F" name="resolution" value="1.41944E-5" units="1/deg"/>
          <inkml:channelProperty channel="T" name="resolution" value="1" units="1/dev"/>
        </inkml:channelProperties>
      </inkml:inkSource>
      <inkml:timestamp xml:id="ts0" timeString="2025-08-02T12:31:23.96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14412 9049 275 0,'0'0'4'0,"0"0"1"16,0 0-1-16,5 2 3 15,-5-2 0-15,0 0 2 16,18 8 1-16,-18-8 0 0,17 0-1 16,3 3-1-16,0-2-1 15,10 3 1-15,5 0-1 16,9-1-1-16,9 2-1 0,6-3 0 15,8 4-2-15,2-2 0 16,14-1-1-16,9 2 0 16,2 0-1-16,8-3 0 15,6 3 0-15,2-3 0 16,10 3-1-16,10-2 1 0,-1 4 0 16,4-4 0-16,7 2 0 15,4 2-1-15,2-4 0 16,4 2 1-16,1-3 1 0,1 2-2 15,2-4 2-15,0 4-1 16,-1-2 1-16,2-2 0 16,-1 0 0-16,3 0 0 15,-3 0 1-15,-4-6 0 0,-3 2-1 16,0-3 0-16,-5-1 0 16,-1-4 0-16,-6-1 0 15,-4-1-1-15,-7-4 0 16,-3 0-1-16,-3-1 2 15,-7-8-2-15,-8 0 1 0,-9 0 3 16,-11-8 1-16,-7 0 1 16,-9-2 1-16,-10-3 0 15,-9-2 0-15,-11 0 0 0,-7-5 1 16,-11 3-3-16,-3-6-1 16,-9-3-2-16,-7 2 0 15,-7-1-1-15,-11-5-1 16,-4 3 0-16,-8 4-1 0,-5-2-1 15,-10 2 1-15,-9-2-1 16,-6 6 0-16,-12-2 0 16,-8 3 0-16,-6 0 0 15,-12 3 0-15,-6 3 0 0,-10 2 0 16,-10 2 1-16,-5 1 0 16,-12 7 0-16,-6 2 1 15,-7 0 0-15,-5 6 0 16,-11 1-1-16,2 2 1 15,-4 4 0-15,0 5 0 0,1-1-1 16,-3 4 1-16,-4 1 0 16,4 3-1-16,-3 0 1 15,0 7 0-15,-4 1 0 16,0 5 0-16,2 3-1 0,7 8 1 16,4 0-1-16,5 5 1 15,9 3-1-15,13 4 1 16,4 6 0-16,19-1 1 0,8 5 0 15,13 5 0-15,8 1 1 16,2 5-1-16,12 2 1 16,3 4 0-16,7 1-1 15,5 3-1-15,7-1 0 0,3 2 0 16,10-1 0-16,10-1 0 16,8 0-1-16,10 0 1 15,12-2 0-15,7 0 1 16,12 0 0-16,17-1 0 15,8-4 0-15,11-4-1 0,12-1 1 16,9-7 0-16,7-7-1 16,1-3 1-16,11-5-1 15,-6-7 1-15,6-2 0 0,-8-6 0 16,-8-5 0-16,-4-2 0 16,-13-3 0-16,-13-4 2 15,-13 2 2-15,-10-2 0 16,-8-3-5-16,-18 0 0 0,12 0 0 15,-12 0 0-15,0 0 0 16,-12-6 0-16,2 1 0 16,0 3 0-16,-10-3 0 15,3 5 0-15,0 2-82 0,-6-2-7 16</inkml:trace>
  <inkml:trace contextRef="#ctx0" brushRef="#br0" timeOffset="1300.04">22513 7699 311 0,'0'0'4'0,"0"0"2"15,-17-13 2-15,1 4-1 0,-6 1 2 16,-8-2 0-16,-10 5 2 16,-10 0-1-16,-8 5-1 15,-13 5-4-15,0 13 0 16,-7 7-1-16,-1 5-1 0,2 9 1 15,0 11 0-15,5 6 1 16,7 6 0-16,13 8 1 16,9 7 1-16,11 3-1 15,11 6 0-15,10 3-1 16,11 0-1-16,11-2-1 0,13 0 1 16,5-8-2-16,14-3 0 15,4-9 1-15,10-7 0 16,5-11 0-16,10-9 0 15,3-9-1-15,-1-13 0 0,6-11 0 16,3-7-1-16,-2-9 0 16,1-11 0-16,-5-12 0 15,5-8 0-15,-2-7-1 0,-6-10 0 16,-2-10 2-16,-8-5 0 16,-6-7 1-16,-13-7 0 15,-10 1 1-15,-19-4-1 16,-7 0 0-16,-18 3 1 0,-21 3-4 15,-16 6 0-15,-19 8 0 16,-19 8-2-16,-13 7 0 16,-18 6 2-16,-4 15-1 15,-5 9 0-15,0 9-1 0,10 15-4 16,7 5-16-16,19 22-60 16,22 28-1-1</inkml:trace>
  <inkml:trace contextRef="#ctx0" brushRef="#br1" timeOffset="112333.88">5420 12958 225 0,'0'0'6'0,"0"0"2"16,0 0 3-16,0 0 3 15,0 0 2-15,0 0 1 16,0 0 0-16,0 0 1 0,0 0-4 16,0-7-4-16,0 7-1 15,0 0-3-15,0 0-2 16,0 0 0-16,0 0 0 15,0 0-1-15,0 0 0 0,0 0 1 16,0 0 1-16,0 0-1 16,0 0 1-16,0 0 0 15,0 0-1-15,0 0 1 16,0 0 0-16,0 0 0 0,10-8 0 16,-10 8 1-16,20-4-1 15,-5 4 0-15,2-3 1 16,4 0 0-16,6 3-1 15,0-2 0-15,6 2-1 0,4 0-2 16,2 0 1-16,3-3-1 16,3 3 0-16,2-2-1 15,1 2 1-15,-1-3 1 0,0 1-1 16,1 0 0-16,-4-1 0 16,-2 1-1-16,-8-1 1 15,0 1-1-15,-10 2 0 16,-6 0-1-16,-4 0 1 15,-3-3 0-15,-11 3-1 0,9 0 1 16,-9 0 1-16,0 0 0 16,0 0-2-16,0 0 0 15,0 0 0-15,0 0 0 0,0 0 0 16,0 0 0-16,-9 0 0 16,-2 0 0-16,-1 0-5 15,-2 0-4-15,-4 0-3 16,-3 0-6-16,2 3-9 15,-8-1-17-15,-4-2-28 0,5 0-10 16</inkml:trace>
  <inkml:trace contextRef="#ctx0" brushRef="#br1" timeOffset="112851.95">5487 12926 179 0,'0'0'6'15,"0"0"4"-15,0 0 5 16,0 0 7-16,0 0 2 0,0 0 3 16,-10 2 0-16,10-2 1 15,0 0-4-15,0 0-5 16,0 0-6-16,0 0-7 15,0 0-2-15,10 0-2 16,2 0-1-16,8 0-1 0,3 0-1 16,9 0 3-16,10-2 1 15,3 2 2-15,10-5 0 16,3 3 0-16,4-1 1 16,-6-2 0-16,6 0-2 0,-2 1 0 15,-5-2 0-15,-3 4-1 16,-8 2-2-16,-6 0 0 15,-5 0 0-15,-12 0 0 0,-3 0-1 16,-6 2 1-16,-12-2 0 16,11 6-1-16,-11-6 0 15,0 0 0-15,0 0-1 16,0 0-2-16,-6 1-1 0,6-1-1 16,-19 0-2-16,3 0-2 15,-3 0-3-15,-8 0-1 16,-1 0-2-16,-4 0-1 15,-3 0-1-15,-5 0 0 16,5 0-2-16,-4 0-10 0,2 3-17 16,-6-3-19-16,6 3-2 15</inkml:trace>
  <inkml:trace contextRef="#ctx0" brushRef="#br1" timeOffset="113616.79">5423 12921 238 0,'0'0'7'0,"0"0"4"16,0 0 2-16,0 0 1 0,0 0 1 16,0 0-3-16,0 0 1 15,0 0 0-15,0 0-8 16,0 0-3-16,0 0-3 16,7 7 0-16,-7-7 0 0,22 3 3 15,-6-1 0-15,5 1 1 16,5-3 0-16,11 3 3 15,1-3 0-15,8 0 3 0,7 0 0 16,2 0 3-16,1 0-2 16,4-3 1-16,2-2 0 15,-8 2-2-15,4 1-1 16,-10-1-1-16,-6-1-3 16,-5 4-1-16,-12-3-1 15,-3 3-2-15,-7 0 1 0,-6 0 0 16,-9 0 0-16,0 0 1 15,0 0 0-15,0 0 0 16,0 0 0-16,-19 0 0 0,4 0 0 16,-7 3 0-16,-8-3-1 15,-6 0 0-15,-3 2-1 16,-5-2 0-16,-4 0 0 16,-1 2-3-16,-6-2 0 0,3 0-1 15,-3 3-3-15,3-3 0 16,2 0-1-16,3 0 2 15,5 0-1-15,7 0 2 16,5 0 2-16,7 0 2 0,9 0 2 16,-1 0 2-16,15 0 0 15,-13-3 1-15,13 3 1 16,0 0-3-16,0 0-1 16,0 0-1-16,0 0 0 0,0 0-1 15,8-2 0-15,2 2 0 16,7 0-1-16,8 0 1 15,5 0 1-15,7 2 1 16,11-2 1-16,6 0-2 0,3 0 1 16,3 0-1-16,2-2 1 15,0 0-1-15,-3-3 0 16,-6 0 0-16,-6-1 1 16,-9 6 0-16,-6-1 1 0,-10 1 1 15,-4 0 0-15,-11-4 1 16,-7 4 0-16,0 0 0 15,0 0 0-15,-15 8-1 16,-2-5-1-16,-3 2-2 0,-5 0-6 16,0 2-23-16,-2-2-51 15,2 3 1-15</inkml:trace>
  <inkml:trace contextRef="#ctx0" brushRef="#br1" timeOffset="115033.16">3544 12941 209 0,'0'0'7'0,"0"0"7"0,0 0 2 15,0 0 5-15,13 0 2 16,-13 0 0-16,12-2 2 0,-2-1-1 16,0 0-6-16,7 3-4 15,-4 0-6-15,6 0-2 16,2 0-3-16,4 0-1 15,-4 0 0-15,9 3 0 0,0-3-1 16,4 3 1-16,5-3-1 16,-2 0-1-16,2-6-2 15,4 4-2-15,-3-3-3 16,-3 2-5-16,-3 1-6 0,-6 0-13 16,2 2-31-16,-8-3-14 15</inkml:trace>
  <inkml:trace contextRef="#ctx0" brushRef="#br1" timeOffset="115333.82">4280 12928 298 0,'0'0'6'16,"0"0"4"-16,0 0 3 0,0 0 1 15,0 0 1-15,0 0 2 16,0 0 0-16,5-5-1 16,-5 5-6-16,0 0-3 0,10-2-3 15,-10 2-1-15,15 0-2 16,-3 0-1-16,3 0-4 15,-1-2-8-15,11-1-29 16,1 1-33-16,3-1-4 16</inkml:trace>
  <inkml:trace contextRef="#ctx0" brushRef="#br1" timeOffset="115582.63">4859 12906 348 0,'0'0'6'16,"0"0"3"-16,0 0 3 0,0 0 0 16,0 0-1-16,0 0 1 15,0 0-2-15,0 0 1 16,0 0-6-16,2-4-3 16,-2 4-2-16,12 0 0 15,1 0-5-15,-1-4-1 0,6 4-4 16,-3-2-5-16,7 2-11 15,-2 0-25-15,2 0-27 16,8 0-3-16</inkml:trace>
  <inkml:trace contextRef="#ctx0" brushRef="#br1" timeOffset="115733.52">5269 12898 304 0,'0'0'8'16,"0"0"3"-16,0 0 2 0,0 0 0 15,0 0 1-15,0 0-1 16,0 0-10-16,0 0-38 16,0 0-31-16,7-7-9 15</inkml:trace>
  <inkml:trace contextRef="#ctx0" brushRef="#br1" timeOffset="116232.8">3029 12978 170 0,'0'0'-26'16,"23"0"-24"-16,0 0 1 15</inkml:trace>
  <inkml:trace contextRef="#ctx0" brushRef="#br1" timeOffset="116366.74">3760 13020 393 0,'0'0'2'16,"0"0"-1"-16,0 0-1 16,0 0-10-16,0 0-60 15,0 0-1-15</inkml:trace>
  <inkml:trace contextRef="#ctx0" brushRef="#br1" timeOffset="117618.42">6454 12839 109 0,'0'0'1'15,"12"-5"0"-15,4 0 2 16,3 5-1-16,6-4 0 0,10 1 1 15,2-3 0-15,8 6 0 16,-1 0-3-16,4-1-5 16,-6 1-16-16,5-6-16 15,3 6-5-15</inkml:trace>
  <inkml:trace contextRef="#ctx0" brushRef="#br1" timeOffset="117833.75">7146 12819 239 0,'0'0'4'16,"0"0"0"-16,6-7 3 15,-6 7-10-15,13 0-35 0,-1-4-18 16</inkml:trace>
  <inkml:trace contextRef="#ctx0" brushRef="#br1" timeOffset="118649.81">6441 11843 289 0,'0'0'7'0,"0"0"0"0,0 0 1 15,0 0 0-15,0 0 1 16,0 0 0-16,0 0 1 15,3 8 0-15,-3-8-4 16,20 10-1-16,-2-5-1 0,6 1 0 16,3 3 1-16,10-1 0 15,4-4-2-15,3-1 0 16,1-2-1-16,4-1-1 16,-3 0 1-16,0-4-1 0,0-3-1 15,-9 2 1-15,-3 0-1 16,-5 0 1-16,-8 0-1 15,-4 5 1-15,-4-2 1 16,-13 2 0-16,0 0 0 16,0 0 0-16,0 0 1 0,0 0-1 15,0 4 0-15,0-4-1 16,0 0-1-16,-10 10 0 16,10-10 0-16,-8 18-1 0,6-6 0 15,0 2 0-15,-3 4-2 16,2 4-3-16,1 6-2 15,0 1 0-15,2 4-1 16,0 2-1-16,0-1-2 0,0 6 0 16,2 4 2-16,-2-2 2 15,5 2 1-15,-5-1-9 16,0 1-10-16,0-4-24 16,0 0-15-16</inkml:trace>
  <inkml:trace contextRef="#ctx0" brushRef="#br1" timeOffset="119516.25">6238 12911 202 0,'0'0'2'16,"0"0"4"-16,7-2 5 0,-7 2 4 15,17 0 5-15,-4 0-1 16,7 0 3-16,4 0-3 15,6 2 1-15,3 3-5 16,7-2-4-16,7-1-4 0,-2 0-3 16,9-2-2-16,1 0 0 15,0 0 0-15,2 0 0 16,3 0 1-16,-1-2 1 16,3 2 1-16,1-2 0 0,-1-1 0 15,-3 1 0-15,-1 2 0 16,-5-3-1-16,0 3 0 15,-9 0-2-15,-6 0 0 16,-5 0-2-16,-6 0 0 0,-10 0 1 16,-4 0-1-16,-4 0-3 15,-9 0-6-15,0 0-14 16,0 0-33-16,0 0-19 16</inkml:trace>
  <inkml:trace contextRef="#ctx0" brushRef="#br1" timeOffset="119733.9">6824 12946 292 0,'0'0'4'0,"20"5"-30"0,10-3-33 16,10 1-4-16</inkml:trace>
  <inkml:trace contextRef="#ctx0" brushRef="#br1" timeOffset="120499.84">7013 12465 387 0,'0'0'5'0,"0"0"2"16,-9 0 1-16,9 0 2 15,-9 0-1-15,9 0 1 0,-9 3-1 16,4 7 1-16,3 7-6 16,2 4-7-16,2 13-17 15,3 0-57-15,2 5-2 16</inkml:trace>
  <inkml:trace contextRef="#ctx0" brushRef="#br1" timeOffset="120633.88">7068 12909 413 0,'0'0'4'16,"0"0"-1"-16,0 0 1 15,-11 0-6-15,11 0-30 16,0 0-40-16,-7 10-2 16</inkml:trace>
  <inkml:trace contextRef="#ctx0" brushRef="#br1" timeOffset="123366.95">14084 12483 371 0,'0'0'4'0,"0"-18"1"16,6 0 1-16,6-1 0 15,8-8 0-15,8-5 0 16,16-5 1-16,13-8-1 16,20 3-3-16,17 0-1 0,28 0-2 15,13-1-2-15,26 3 1 16,20 6-2-16,22-1 1 16,19 9-1-16,22-4 0 15,14 10 1-15,13 1 0 0,17 1 1 16,10 8 1-16,6 5 0 15,6 5 1-15,1 9-1 16,-6 9 0-16,-1 9 0 0,-9 8 1 16,-10 7-1-16,-18 15 0 15,-12 2-1-15,-16 8 1 16,-21 7-1-16,-21 9 0 16,-21-4 0-16,-29 10 0 15,-23 2 1-15,-30 1-1 0,-27 5 0 16,-34 1 1-16,-23 1 0 15,-28 1 0-15,-19 1 0 16,-37-4 2-16,-21-1-2 16,-27-4 1-16,-17-5 0 0,-27-5 0 15,-20-6 0-15,-25-7 0 16,-21-6-1-16,-21-9 0 16,-13-11 0-16,-15-6-1 15,-14-10 1-15,-8-9 0 0,-8-9 0 16,-5-6 0-16,3-3 0 15,0-12-1-15,10-6 1 16,13-9-1-16,9-6 1 0,15-4-1 16,20-7 0-16,20-9 1 15,22-3 0-15,20-12-1 16,23-1 2-16,21-3-1 16,24-7 1-16,22-2 0 15,16-6 0-15,31-5-1 0,20-2 1 16,27-7 0-16,27 1 0 15,43-3 1-15,31-1 1 16,51-3 0-16,46 1 1 16,86 9 0-16,14 5-1 0,53 18-7 15,26 24-52-15,71 2-17 16</inkml:trace>
  <inkml:trace contextRef="#ctx0" brushRef="#br1" timeOffset="124518.38">22584 12309 266 0,'0'0'6'0,"8"-22"4"16,0 7 3-16,-6-7 0 16,2-3 3-16,-1-5 0 15,-3 0 1-15,0-7 2 0,-12 7-7 16,-6 10-4-16,-11 1-2 15,-6 9-2-15,-18 10-1 16,-13 13 1-16,-13 16 0 16,-13 13 1-16,-7 15 0 0,-4 12 1 15,1 16-1-15,10 4 0 16,8 8 0-16,16 1-2 16,25 2-1-16,17 1 0 15,19-4-1-15,14-3 0 0,28-10 1 16,12-2-1-16,18-10 1 15,14-10 0-15,8-10 0 16,13-13 0-16,5-14 1 16,1-8-1-16,4-14 1 0,-5-7 0 15,2-20-1-15,-3-13 1 16,-3-14-1-16,-10-11 1 16,-8-13 0-16,-11-14-1 15,-13-10 1-15,-9-7 1 0,-20-8-1 16,-13-5 1-16,-19 0-1 15,-23 8-3-15,-25 14 0 16,-22 13 0-16,-27 22 0 0,-28 23 0 16,-22 22 0-16,-17 26 0 15,-13 25 0-15,-8 26 0 16,3 29-27-16,10 18-56 16,3 16-4-16</inkml:trace>
  <inkml:trace contextRef="#ctx0" brushRef="#br2" timeOffset="166449.79">22582 15611 345 0,'0'0'6'0,"-7"-9"4"15,-3 0 4-15,-8 3 1 16,-4 1 0-16,-7-3 0 16,-14 8 1-16,-10 8-1 0,-14 12-5 15,-9 16-4-15,-11 13-3 16,-8 16 0-16,-6 14-1 15,1 11 0-15,5 9-1 16,12 8 0-16,12 2 0 0,22-3-1 16,24 0 1-16,23-4 0 15,19-10 0-15,28-5 1 16,24-12 1-16,26-11-1 16,14-13 1-16,20-16 1 0,10-10-2 15,8-18-1-15,1-7 0 16,5-22-1-16,-11-11 0 15,-8-17 1-15,-13-13-2 16,-14-12 1-16,-18-14 1 0,-16-13 0 16,-22-14 0-16,-21-10 1 15,-17-3 1-15,-21-4-1 16,-24-2-2-16,-20 7 0 16,-20 11 0-16,-20 13 0 15,-19 27 0-15,-18 23 0 0,-18 25 0 16,-18 29 0-16,-11 25 0 15,-3 6-56-15,-14 68-29 16,-14 29-3-16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3B82EB1-B157-497A-B3B0-151FD3C30A73}" type="datetimeFigureOut">
              <a:rPr lang="en-CA"/>
              <a:pPr>
                <a:defRPr/>
              </a:pPr>
              <a:t>2025-08-02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12C65C7-A042-4799-86BB-627996430EC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6268886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17895E2-9FCB-4111-942F-7A6951F58E06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9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5562256-33F3-400F-833D-1C6D9017A847}" type="slidenum">
              <a:rPr lang="en-CA" altLang="en-US" smtClean="0"/>
              <a:pPr/>
              <a:t>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139001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2C65C7-A042-4799-86BB-627996430EC7}" type="slidenum">
              <a:rPr lang="en-CA" altLang="en-US" smtClean="0"/>
              <a:pPr>
                <a:defRPr/>
              </a:pPr>
              <a:t>10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49813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2C65C7-A042-4799-86BB-627996430EC7}" type="slidenum">
              <a:rPr lang="en-CA" altLang="en-US" smtClean="0"/>
              <a:pPr>
                <a:defRPr/>
              </a:pPr>
              <a:t>32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340841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2C65C7-A042-4799-86BB-627996430EC7}" type="slidenum">
              <a:rPr lang="en-CA" altLang="en-US" smtClean="0"/>
              <a:pPr>
                <a:defRPr/>
              </a:pPr>
              <a:t>37</a:t>
            </a:fld>
            <a:endParaRPr lang="en-CA" altLang="en-US"/>
          </a:p>
        </p:txBody>
      </p:sp>
    </p:spTree>
    <p:extLst>
      <p:ext uri="{BB962C8B-B14F-4D97-AF65-F5344CB8AC3E}">
        <p14:creationId xmlns:p14="http://schemas.microsoft.com/office/powerpoint/2010/main" val="195979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14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078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006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423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7790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739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260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" name="Rectangle 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/>
          <p:cNvPicPr>
            <a:picLocks noChangeAspect="1"/>
          </p:cNvPicPr>
          <p:nvPr userDrawn="1"/>
        </p:nvPicPr>
        <p:blipFill>
          <a:blip r:embed="rId2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76200" y="6596063"/>
            <a:ext cx="9067800" cy="2619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sz="1100" b="1" dirty="0">
                <a:solidFill>
                  <a:srgbClr val="101141"/>
                </a:solidFill>
              </a:rPr>
              <a:t>DE ZG/ES ZG561     Mechanisms and Robotics                                                 BITS </a:t>
            </a:r>
            <a:r>
              <a:rPr lang="en-US" sz="1100" dirty="0" err="1">
                <a:solidFill>
                  <a:srgbClr val="101141"/>
                </a:solidFill>
              </a:rPr>
              <a:t>Pilani</a:t>
            </a:r>
            <a:endParaRPr lang="en-US" sz="1100" dirty="0">
              <a:solidFill>
                <a:srgbClr val="1011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1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2803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M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2133600" y="64770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>
          <a:xfrm>
            <a:off x="457200" y="6492875"/>
            <a:ext cx="2133600" cy="365125"/>
          </a:xfrm>
        </p:spPr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>
          <a:xfrm>
            <a:off x="6629400" y="6492875"/>
            <a:ext cx="2133600" cy="365125"/>
          </a:xfrm>
        </p:spPr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‹#›</a:t>
            </a:fld>
            <a:endParaRPr lang="en-CA" alt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3124200" y="6492240"/>
            <a:ext cx="3505200" cy="365125"/>
          </a:xfrm>
        </p:spPr>
        <p:txBody>
          <a:bodyPr/>
          <a:lstStyle/>
          <a:p>
            <a:pPr>
              <a:defRPr/>
            </a:pPr>
            <a:r>
              <a:rPr lang="en-IN" dirty="0"/>
              <a:t>DE  ZG561</a:t>
            </a:r>
            <a:r>
              <a:rPr lang="en-CA" dirty="0"/>
              <a:t>, MECHANISMS AND ROBOTICS</a:t>
            </a:r>
          </a:p>
        </p:txBody>
      </p:sp>
    </p:spTree>
    <p:extLst>
      <p:ext uri="{BB962C8B-B14F-4D97-AF65-F5344CB8AC3E}">
        <p14:creationId xmlns:p14="http://schemas.microsoft.com/office/powerpoint/2010/main" val="100312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>
            <a:spLocks noChangeArrowheads="1"/>
          </p:cNvSpPr>
          <p:nvPr/>
        </p:nvSpPr>
        <p:spPr bwMode="auto">
          <a:xfrm>
            <a:off x="7162800" y="6596063"/>
            <a:ext cx="1981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4717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E923C3-CD8C-4738-95ED-94BC2E42DD6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29D9082-6628-4ABA-973B-A62DDACA0227}" type="slidenum">
              <a:rPr lang="en-CA" altLang="en-US"/>
              <a:pPr>
                <a:defRPr/>
              </a:pPr>
              <a:t>‹#›</a:t>
            </a:fld>
            <a:endParaRPr lang="en-CA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7" r:id="rId5"/>
    <p:sldLayoutId id="2147483708" r:id="rId6"/>
    <p:sldLayoutId id="2147483709" r:id="rId7"/>
    <p:sldLayoutId id="2147483696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5" Type="http://schemas.openxmlformats.org/officeDocument/2006/relationships/customXml" Target="../ink/ink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customXml" Target="../ink/ink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7.xml"/><Relationship Id="rId18" Type="http://schemas.openxmlformats.org/officeDocument/2006/relationships/image" Target="../media/image30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12" Type="http://schemas.openxmlformats.org/officeDocument/2006/relationships/image" Target="../media/image27.png"/><Relationship Id="rId17" Type="http://schemas.openxmlformats.org/officeDocument/2006/relationships/customXml" Target="../ink/ink19.xml"/><Relationship Id="rId2" Type="http://schemas.openxmlformats.org/officeDocument/2006/relationships/image" Target="../media/image22.jpe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customXml" Target="../ink/ink16.xml"/><Relationship Id="rId5" Type="http://schemas.openxmlformats.org/officeDocument/2006/relationships/customXml" Target="../ink/ink13.xml"/><Relationship Id="rId15" Type="http://schemas.openxmlformats.org/officeDocument/2006/relationships/customXml" Target="../ink/ink18.xml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customXml" Target="../ink/ink15.xml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customXml" Target="../ink/ink22.xml"/><Relationship Id="rId7" Type="http://schemas.openxmlformats.org/officeDocument/2006/relationships/customXml" Target="../ink/ink24.xm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customXml" Target="../ink/ink23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customXml" Target="../ink/ink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customXml" Target="../ink/ink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31.xml"/><Relationship Id="rId5" Type="http://schemas.openxmlformats.org/officeDocument/2006/relationships/image" Target="../media/image27.emf"/><Relationship Id="rId4" Type="http://schemas.openxmlformats.org/officeDocument/2006/relationships/customXml" Target="../ink/ink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12" Type="http://schemas.openxmlformats.org/officeDocument/2006/relationships/image" Target="../media/image30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11" Type="http://schemas.openxmlformats.org/officeDocument/2006/relationships/customXml" Target="../ink/ink33.xml"/><Relationship Id="rId10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customXml" Target="../ink/ink34.xml"/><Relationship Id="rId7" Type="http://schemas.openxmlformats.org/officeDocument/2006/relationships/customXml" Target="../ink/ink3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customXml" Target="../ink/ink35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2.png"/><Relationship Id="rId4" Type="http://schemas.openxmlformats.org/officeDocument/2006/relationships/customXml" Target="../ink/ink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png"/><Relationship Id="rId4" Type="http://schemas.openxmlformats.org/officeDocument/2006/relationships/customXml" Target="../ink/ink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0.png"/><Relationship Id="rId4" Type="http://schemas.openxmlformats.org/officeDocument/2006/relationships/customXml" Target="../ink/ink4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3.png"/><Relationship Id="rId4" Type="http://schemas.openxmlformats.org/officeDocument/2006/relationships/customXml" Target="../ink/ink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2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5.png"/><Relationship Id="rId5" Type="http://schemas.openxmlformats.org/officeDocument/2006/relationships/customXml" Target="../ink/ink43.xml"/><Relationship Id="rId4" Type="http://schemas.openxmlformats.org/officeDocument/2006/relationships/image" Target="../media/image5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customXml" Target="../ink/ink50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78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7" Type="http://schemas.openxmlformats.org/officeDocument/2006/relationships/image" Target="../media/image82.png"/><Relationship Id="rId2" Type="http://schemas.openxmlformats.org/officeDocument/2006/relationships/image" Target="../media/image80.ti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54.xml"/><Relationship Id="rId5" Type="http://schemas.openxmlformats.org/officeDocument/2006/relationships/image" Target="../media/image460.emf"/><Relationship Id="rId4" Type="http://schemas.openxmlformats.org/officeDocument/2006/relationships/customXml" Target="../ink/ink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5.png"/><Relationship Id="rId4" Type="http://schemas.openxmlformats.org/officeDocument/2006/relationships/customXml" Target="../ink/ink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86.t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f"/><Relationship Id="rId2" Type="http://schemas.openxmlformats.org/officeDocument/2006/relationships/image" Target="../media/image88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0.png"/><Relationship Id="rId4" Type="http://schemas.openxmlformats.org/officeDocument/2006/relationships/customXml" Target="../ink/ink5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"/><Relationship Id="rId2" Type="http://schemas.openxmlformats.org/officeDocument/2006/relationships/image" Target="../media/image91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3.png"/><Relationship Id="rId4" Type="http://schemas.openxmlformats.org/officeDocument/2006/relationships/customXml" Target="../ink/ink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0" y="3357282"/>
            <a:ext cx="6400800" cy="1143000"/>
          </a:xfrm>
        </p:spPr>
        <p:txBody>
          <a:bodyPr/>
          <a:lstStyle/>
          <a:p>
            <a:pPr algn="r" fontAlgn="auto">
              <a:spcAft>
                <a:spcPts val="0"/>
              </a:spcAft>
              <a:defRPr/>
            </a:pPr>
            <a:r>
              <a:rPr lang="en-US" sz="2800" dirty="0"/>
              <a:t>Mechanisms and Robotics</a:t>
            </a:r>
            <a:br>
              <a:rPr lang="en-US" sz="2800" dirty="0"/>
            </a:br>
            <a:r>
              <a:rPr lang="en-US" sz="2800" dirty="0"/>
              <a:t>		</a:t>
            </a:r>
            <a:r>
              <a:rPr lang="en-IN" sz="2800" dirty="0"/>
              <a:t> DE ES DM  ZG561</a:t>
            </a:r>
            <a:endParaRPr lang="en-US" sz="2800" dirty="0"/>
          </a:p>
        </p:txBody>
      </p:sp>
      <p:sp>
        <p:nvSpPr>
          <p:cNvPr id="15363" name="Content Placeholder 5"/>
          <p:cNvSpPr>
            <a:spLocks noGrp="1"/>
          </p:cNvSpPr>
          <p:nvPr>
            <p:ph sz="quarter" idx="13"/>
          </p:nvPr>
        </p:nvSpPr>
        <p:spPr>
          <a:xfrm>
            <a:off x="6104348" y="4625788"/>
            <a:ext cx="2452464" cy="5334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en-US" sz="3200" b="1" dirty="0">
                <a:solidFill>
                  <a:srgbClr val="FF0000"/>
                </a:solidFill>
              </a:rPr>
              <a:t>Lecture - 2</a:t>
            </a:r>
          </a:p>
        </p:txBody>
      </p:sp>
      <p:sp>
        <p:nvSpPr>
          <p:cNvPr id="4" name="Content Placeholder 5"/>
          <p:cNvSpPr txBox="1">
            <a:spLocks/>
          </p:cNvSpPr>
          <p:nvPr/>
        </p:nvSpPr>
        <p:spPr bwMode="auto">
          <a:xfrm>
            <a:off x="4876800" y="5410200"/>
            <a:ext cx="3657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marL="0" indent="0" algn="r" rtl="0" fontAlgn="base">
              <a:lnSpc>
                <a:spcPts val="18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dirty="0"/>
              <a:t>Dr. Glynn John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Mechanical Engineering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49225" y="1524791"/>
            <a:ext cx="4876800" cy="925513"/>
            <a:chOff x="838200" y="2122170"/>
            <a:chExt cx="4876800" cy="92583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838200" y="2122170"/>
              <a:ext cx="3657600" cy="925830"/>
              <a:chOff x="838200" y="2122170"/>
              <a:chExt cx="3657600" cy="925830"/>
            </a:xfrm>
          </p:grpSpPr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838200" y="2122170"/>
                <a:ext cx="3657600" cy="713232"/>
                <a:chOff x="838200" y="2122170"/>
                <a:chExt cx="3657600" cy="713232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2427288" y="2361965"/>
                  <a:ext cx="1611312" cy="22867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" name="Straight Connector 3"/>
                <p:cNvCxnSpPr/>
                <p:nvPr/>
              </p:nvCxnSpPr>
              <p:spPr>
                <a:xfrm>
                  <a:off x="2298700" y="2300031"/>
                  <a:ext cx="11239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2305050" y="2666869"/>
                  <a:ext cx="11334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311400" y="2290503"/>
                  <a:ext cx="0" cy="3668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3429000" y="2122170"/>
                  <a:ext cx="0" cy="1826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3429000" y="2655753"/>
                  <a:ext cx="0" cy="1730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133600" y="2828850"/>
                  <a:ext cx="12890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143125" y="2133287"/>
                  <a:ext cx="12795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000125" y="2371493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990600" y="2590643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43125" y="2123759"/>
                  <a:ext cx="0" cy="2556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2133600" y="2579526"/>
                  <a:ext cx="0" cy="2556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000125" y="2361965"/>
                  <a:ext cx="0" cy="2286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838200" y="2476304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514600" y="3048000"/>
                <a:ext cx="1066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4419600" y="2339340"/>
              <a:ext cx="1295400" cy="299085"/>
              <a:chOff x="5257800" y="2362200"/>
              <a:chExt cx="1295400" cy="299085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38800" y="2362592"/>
                <a:ext cx="609600" cy="292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562600" y="2508692"/>
                <a:ext cx="990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257800" y="2661144"/>
                <a:ext cx="990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60"/>
          <p:cNvGrpSpPr>
            <a:grpSpLocks/>
          </p:cNvGrpSpPr>
          <p:nvPr/>
        </p:nvGrpSpPr>
        <p:grpSpPr bwMode="auto">
          <a:xfrm>
            <a:off x="595826" y="2631283"/>
            <a:ext cx="3962400" cy="781050"/>
            <a:chOff x="1219200" y="2876550"/>
            <a:chExt cx="3962400" cy="781050"/>
          </a:xfrm>
        </p:grpSpPr>
        <p:sp>
          <p:nvSpPr>
            <p:cNvPr id="30" name="Oval 29"/>
            <p:cNvSpPr/>
            <p:nvPr/>
          </p:nvSpPr>
          <p:spPr>
            <a:xfrm>
              <a:off x="2266950" y="3276600"/>
              <a:ext cx="357188" cy="38100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363788" y="3381375"/>
              <a:ext cx="160337" cy="17145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219200" y="34671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90800" y="3352800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95400" y="3352800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600325" y="3571875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304925" y="3571875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04925" y="3362325"/>
              <a:ext cx="0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81400" y="3352800"/>
              <a:ext cx="0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44"/>
            <p:cNvGrpSpPr>
              <a:grpSpLocks/>
            </p:cNvGrpSpPr>
            <p:nvPr/>
          </p:nvGrpSpPr>
          <p:grpSpPr bwMode="auto">
            <a:xfrm>
              <a:off x="3962400" y="2876550"/>
              <a:ext cx="1219200" cy="643890"/>
              <a:chOff x="3962400" y="2876550"/>
              <a:chExt cx="1219200" cy="64389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3962400" y="3475038"/>
                <a:ext cx="762000" cy="6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4708525" y="3429000"/>
                <a:ext cx="92075" cy="9207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V="1">
                <a:off x="4800600" y="2876550"/>
                <a:ext cx="381000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Arc 58"/>
            <p:cNvSpPr/>
            <p:nvPr/>
          </p:nvSpPr>
          <p:spPr>
            <a:xfrm>
              <a:off x="2181225" y="3067050"/>
              <a:ext cx="533400" cy="427038"/>
            </a:xfrm>
            <a:prstGeom prst="arc">
              <a:avLst>
                <a:gd name="adj1" fmla="val 11045137"/>
                <a:gd name="adj2" fmla="val 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" name="Group 17415"/>
          <p:cNvGrpSpPr>
            <a:grpSpLocks/>
          </p:cNvGrpSpPr>
          <p:nvPr/>
        </p:nvGrpSpPr>
        <p:grpSpPr bwMode="auto">
          <a:xfrm>
            <a:off x="689769" y="3898108"/>
            <a:ext cx="3867150" cy="952500"/>
            <a:chOff x="323850" y="4000500"/>
            <a:chExt cx="3867150" cy="9525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23850" y="47625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17414"/>
            <p:cNvGrpSpPr>
              <a:grpSpLocks/>
            </p:cNvGrpSpPr>
            <p:nvPr/>
          </p:nvGrpSpPr>
          <p:grpSpPr bwMode="auto">
            <a:xfrm>
              <a:off x="390525" y="4000500"/>
              <a:ext cx="3800475" cy="952500"/>
              <a:chOff x="390525" y="4000500"/>
              <a:chExt cx="3800475" cy="9525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514475" y="4572000"/>
                <a:ext cx="195263" cy="3810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14500" y="4572000"/>
                <a:ext cx="266700" cy="3810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400050" y="4667250"/>
                <a:ext cx="11128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90525" y="4857750"/>
                <a:ext cx="11128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90525" y="4667250"/>
                <a:ext cx="0" cy="190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81175" y="4095750"/>
                <a:ext cx="0" cy="476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943100" y="4095750"/>
                <a:ext cx="0" cy="476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/>
              <p:cNvSpPr/>
              <p:nvPr/>
            </p:nvSpPr>
            <p:spPr>
              <a:xfrm>
                <a:off x="2286000" y="4495800"/>
                <a:ext cx="355600" cy="457200"/>
              </a:xfrm>
              <a:prstGeom prst="arc">
                <a:avLst>
                  <a:gd name="adj1" fmla="val 2498012"/>
                  <a:gd name="adj2" fmla="val 18767844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781175" y="4095750"/>
                <a:ext cx="161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17413"/>
              <p:cNvGrpSpPr>
                <a:grpSpLocks/>
              </p:cNvGrpSpPr>
              <p:nvPr/>
            </p:nvGrpSpPr>
            <p:grpSpPr bwMode="auto">
              <a:xfrm>
                <a:off x="3048000" y="4000500"/>
                <a:ext cx="1143000" cy="904875"/>
                <a:chOff x="3048000" y="4000500"/>
                <a:chExt cx="1143000" cy="904875"/>
              </a:xfrm>
            </p:grpSpPr>
            <p:cxnSp>
              <p:nvCxnSpPr>
                <p:cNvPr id="17408" name="Straight Connector 17407"/>
                <p:cNvCxnSpPr/>
                <p:nvPr/>
              </p:nvCxnSpPr>
              <p:spPr>
                <a:xfrm>
                  <a:off x="3810000" y="4619625"/>
                  <a:ext cx="0" cy="285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11" name="Straight Connector 17410"/>
                <p:cNvCxnSpPr/>
                <p:nvPr/>
              </p:nvCxnSpPr>
              <p:spPr>
                <a:xfrm>
                  <a:off x="3810000" y="461962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810000" y="490537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13" name="Straight Connector 17412"/>
                <p:cNvCxnSpPr/>
                <p:nvPr/>
              </p:nvCxnSpPr>
              <p:spPr>
                <a:xfrm>
                  <a:off x="3048000" y="4762500"/>
                  <a:ext cx="76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05250" y="4762500"/>
                  <a:ext cx="274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5400000">
                  <a:off x="3810000" y="4381500"/>
                  <a:ext cx="76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" name="Group 17419"/>
          <p:cNvGrpSpPr>
            <a:grpSpLocks/>
          </p:cNvGrpSpPr>
          <p:nvPr/>
        </p:nvGrpSpPr>
        <p:grpSpPr bwMode="auto">
          <a:xfrm>
            <a:off x="561975" y="5636051"/>
            <a:ext cx="4343400" cy="457200"/>
            <a:chOff x="457200" y="5638800"/>
            <a:chExt cx="4343400" cy="45720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457200" y="59055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1514475" y="5715000"/>
              <a:ext cx="195263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14500" y="5715000"/>
              <a:ext cx="266700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90550" y="58102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90550" y="60007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90550" y="5810250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/>
            <p:nvPr/>
          </p:nvSpPr>
          <p:spPr>
            <a:xfrm>
              <a:off x="2692400" y="5638800"/>
              <a:ext cx="355600" cy="457200"/>
            </a:xfrm>
            <a:prstGeom prst="arc">
              <a:avLst>
                <a:gd name="adj1" fmla="val 2498012"/>
                <a:gd name="adj2" fmla="val 18767844"/>
              </a:avLst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1" name="Group 17416"/>
            <p:cNvGrpSpPr>
              <a:grpSpLocks/>
            </p:cNvGrpSpPr>
            <p:nvPr/>
          </p:nvGrpSpPr>
          <p:grpSpPr bwMode="auto">
            <a:xfrm>
              <a:off x="3200400" y="5762625"/>
              <a:ext cx="1600200" cy="285750"/>
              <a:chOff x="3429000" y="5762625"/>
              <a:chExt cx="1600200" cy="285750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4191000" y="5762625"/>
                <a:ext cx="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429000" y="5905500"/>
                <a:ext cx="76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5400000">
                <a:off x="4130675" y="5905500"/>
                <a:ext cx="2730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4267200" y="5905500"/>
                <a:ext cx="76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Connector 96"/>
            <p:cNvCxnSpPr/>
            <p:nvPr/>
          </p:nvCxnSpPr>
          <p:spPr>
            <a:xfrm>
              <a:off x="1992313" y="58102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982788" y="60007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895600" y="5810250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4" name="Rectangle 2"/>
          <p:cNvSpPr>
            <a:spLocks noChangeArrowheads="1"/>
          </p:cNvSpPr>
          <p:nvPr/>
        </p:nvSpPr>
        <p:spPr bwMode="auto">
          <a:xfrm>
            <a:off x="0" y="0"/>
            <a:ext cx="6172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200" b="1" dirty="0"/>
              <a:t>Further classification of revolute Joints</a:t>
            </a:r>
            <a:endParaRPr lang="en-US" altLang="en-US" sz="3200" dirty="0"/>
          </a:p>
        </p:txBody>
      </p:sp>
      <p:sp>
        <p:nvSpPr>
          <p:cNvPr id="27655" name="Rectangle 4"/>
          <p:cNvSpPr>
            <a:spLocks noChangeArrowheads="1"/>
          </p:cNvSpPr>
          <p:nvPr/>
        </p:nvSpPr>
        <p:spPr bwMode="auto">
          <a:xfrm>
            <a:off x="5270779" y="4406384"/>
            <a:ext cx="17620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revolving joint</a:t>
            </a:r>
            <a:endParaRPr lang="en-US" altLang="en-US" dirty="0"/>
          </a:p>
        </p:txBody>
      </p:sp>
      <p:sp>
        <p:nvSpPr>
          <p:cNvPr id="27656" name="Rectangle 77"/>
          <p:cNvSpPr>
            <a:spLocks noChangeArrowheads="1"/>
          </p:cNvSpPr>
          <p:nvPr/>
        </p:nvSpPr>
        <p:spPr bwMode="auto">
          <a:xfrm>
            <a:off x="5318311" y="5699219"/>
            <a:ext cx="16722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 twisting joint</a:t>
            </a:r>
            <a:endParaRPr lang="en-US" altLang="en-US" dirty="0"/>
          </a:p>
        </p:txBody>
      </p:sp>
      <p:sp>
        <p:nvSpPr>
          <p:cNvPr id="27657" name="Rectangle 7"/>
          <p:cNvSpPr>
            <a:spLocks noChangeArrowheads="1"/>
          </p:cNvSpPr>
          <p:nvPr/>
        </p:nvSpPr>
        <p:spPr bwMode="auto">
          <a:xfrm>
            <a:off x="5270779" y="1698626"/>
            <a:ext cx="176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prismatic joint</a:t>
            </a:r>
            <a:endParaRPr lang="en-US" altLang="en-US" dirty="0"/>
          </a:p>
        </p:txBody>
      </p:sp>
      <p:sp>
        <p:nvSpPr>
          <p:cNvPr id="27658" name="Rectangle 83"/>
          <p:cNvSpPr>
            <a:spLocks noChangeArrowheads="1"/>
          </p:cNvSpPr>
          <p:nvPr/>
        </p:nvSpPr>
        <p:spPr bwMode="auto">
          <a:xfrm>
            <a:off x="5257799" y="2876550"/>
            <a:ext cx="19812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rotational joint</a:t>
            </a:r>
            <a:endParaRPr lang="en-US" altLang="en-US" dirty="0"/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7848600" y="28194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R</a:t>
            </a:r>
            <a:endParaRPr lang="en-US" altLang="en-US" dirty="0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7924800" y="44196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V</a:t>
            </a:r>
            <a:endParaRPr lang="en-US" altLang="en-US" dirty="0"/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7929282" y="5712251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T</a:t>
            </a: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7877735" y="1708944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L</a:t>
            </a:r>
            <a:endParaRPr lang="en-US" altLang="en-US" dirty="0"/>
          </a:p>
        </p:txBody>
      </p:sp>
      <p:sp>
        <p:nvSpPr>
          <p:cNvPr id="45" name="Left Brace 44"/>
          <p:cNvSpPr/>
          <p:nvPr/>
        </p:nvSpPr>
        <p:spPr>
          <a:xfrm>
            <a:off x="82550" y="2782491"/>
            <a:ext cx="412750" cy="3617117"/>
          </a:xfrm>
          <a:prstGeom prst="leftBrac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1070A19-875C-21AD-8750-34B207EF47B8}"/>
                  </a:ext>
                </a:extLst>
              </p14:cNvPr>
              <p14:cNvContentPartPr/>
              <p14:nvPr/>
            </p14:nvContentPartPr>
            <p14:xfrm>
              <a:off x="42480" y="1352520"/>
              <a:ext cx="8636040" cy="4989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1070A19-875C-21AD-8750-34B207EF47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20" y="1343160"/>
                <a:ext cx="8654760" cy="50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AB2300E-BACB-5B5C-EF98-B007A7ED58E7}"/>
                  </a:ext>
                </a:extLst>
              </p14:cNvPr>
              <p14:cNvContentPartPr/>
              <p14:nvPr/>
            </p14:nvContentPartPr>
            <p14:xfrm>
              <a:off x="1090440" y="2730600"/>
              <a:ext cx="7319520" cy="3384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AB2300E-BACB-5B5C-EF98-B007A7ED58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1080" y="2721240"/>
                <a:ext cx="7338240" cy="340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879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E802374-4E65-4E5B-5873-062623C5E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90DF7-229A-B052-D6BF-DE6DD82D26A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7097BB-73EF-EBDC-50B3-E9990540CD53}"/>
                  </a:ext>
                </a:extLst>
              </p14:cNvPr>
              <p14:cNvContentPartPr/>
              <p14:nvPr/>
            </p14:nvContentPartPr>
            <p14:xfrm>
              <a:off x="1640160" y="1446120"/>
              <a:ext cx="6844680" cy="4958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7097BB-73EF-EBDC-50B3-E9990540CD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0800" y="1436760"/>
                <a:ext cx="6863400" cy="49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AAF725-5F90-8D87-F304-3B2DC4567F7B}"/>
                  </a:ext>
                </a:extLst>
              </p14:cNvPr>
              <p14:cNvContentPartPr/>
              <p14:nvPr/>
            </p14:nvContentPartPr>
            <p14:xfrm>
              <a:off x="638280" y="1516680"/>
              <a:ext cx="4864320" cy="476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AAF725-5F90-8D87-F304-3B2DC4567F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920" y="1507320"/>
                <a:ext cx="4883040" cy="47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451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14D63-EC4F-1B18-D18B-8EA582C2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A2081-8D18-CAF3-6FE2-3B0F3CFE86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830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Human Arm Characteristics</a:t>
            </a:r>
          </a:p>
        </p:txBody>
      </p:sp>
      <p:pic>
        <p:nvPicPr>
          <p:cNvPr id="2050" name="Picture 2" descr="D:\College\PPT_Slides\Industrial_Robotic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3807913" cy="4343400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CE041C-4245-C47C-4888-EAC3A0E06A65}"/>
                  </a:ext>
                </a:extLst>
              </p14:cNvPr>
              <p14:cNvContentPartPr/>
              <p14:nvPr/>
            </p14:nvContentPartPr>
            <p14:xfrm>
              <a:off x="1979640" y="4460040"/>
              <a:ext cx="2208240" cy="98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CE041C-4245-C47C-4888-EAC3A0E06A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70280" y="4450680"/>
                <a:ext cx="2226960" cy="10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46BAB4-396A-5A7D-3DDC-90CC6CCD4385}"/>
                  </a:ext>
                </a:extLst>
              </p14:cNvPr>
              <p14:cNvContentPartPr/>
              <p14:nvPr/>
            </p14:nvContentPartPr>
            <p14:xfrm>
              <a:off x="174960" y="3866760"/>
              <a:ext cx="3724920" cy="1904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46BAB4-396A-5A7D-3DDC-90CC6CCD4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5600" y="3857400"/>
                <a:ext cx="3743640" cy="19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1F9D25-E9E7-D971-1259-CB602E162795}"/>
                  </a:ext>
                </a:extLst>
              </p14:cNvPr>
              <p14:cNvContentPartPr/>
              <p14:nvPr/>
            </p14:nvContentPartPr>
            <p14:xfrm>
              <a:off x="348480" y="3453840"/>
              <a:ext cx="1862640" cy="639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1F9D25-E9E7-D971-1259-CB602E1627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9120" y="3444480"/>
                <a:ext cx="188136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F62198-F830-36B5-754B-E4B86DEB26DF}"/>
                  </a:ext>
                </a:extLst>
              </p14:cNvPr>
              <p14:cNvContentPartPr/>
              <p14:nvPr/>
            </p14:nvContentPartPr>
            <p14:xfrm>
              <a:off x="520920" y="1890720"/>
              <a:ext cx="5304960" cy="1641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F62198-F830-36B5-754B-E4B86DEB26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560" y="1881360"/>
                <a:ext cx="5323680" cy="16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BD21ED-EE4A-2D1B-29A5-78BBCE829824}"/>
                  </a:ext>
                </a:extLst>
              </p14:cNvPr>
              <p14:cNvContentPartPr/>
              <p14:nvPr/>
            </p14:nvContentPartPr>
            <p14:xfrm>
              <a:off x="5252040" y="1771920"/>
              <a:ext cx="2172960" cy="17330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BD21ED-EE4A-2D1B-29A5-78BBCE8298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2680" y="1762560"/>
                <a:ext cx="2191680" cy="17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B83D00-EB5E-1E33-42AF-3ED4CAEE6563}"/>
                  </a:ext>
                </a:extLst>
              </p14:cNvPr>
              <p14:cNvContentPartPr/>
              <p14:nvPr/>
            </p14:nvContentPartPr>
            <p14:xfrm>
              <a:off x="8061480" y="2833920"/>
              <a:ext cx="516600" cy="2140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B83D00-EB5E-1E33-42AF-3ED4CAEE656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52120" y="2824560"/>
                <a:ext cx="535320" cy="21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257C03D-4F69-889B-03BC-698A7815D769}"/>
                  </a:ext>
                </a:extLst>
              </p14:cNvPr>
              <p14:cNvContentPartPr/>
              <p14:nvPr/>
            </p14:nvContentPartPr>
            <p14:xfrm>
              <a:off x="5582160" y="1456200"/>
              <a:ext cx="2827800" cy="3807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257C03D-4F69-889B-03BC-698A7815D7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2800" y="1446840"/>
                <a:ext cx="2846520" cy="38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B3A865-5557-B72A-7882-EE56C0408E6D}"/>
                  </a:ext>
                </a:extLst>
              </p14:cNvPr>
              <p14:cNvContentPartPr/>
              <p14:nvPr/>
            </p14:nvContentPartPr>
            <p14:xfrm>
              <a:off x="3577680" y="783720"/>
              <a:ext cx="3724920" cy="1970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B3A865-5557-B72A-7882-EE56C0408E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68320" y="774360"/>
                <a:ext cx="3743640" cy="19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98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410BEA7-ACAC-9668-F4F7-A42FE6474001}"/>
                  </a:ext>
                </a:extLst>
              </p14:cNvPr>
              <p14:cNvContentPartPr/>
              <p14:nvPr/>
            </p14:nvContentPartPr>
            <p14:xfrm>
              <a:off x="-254520" y="773280"/>
              <a:ext cx="9380880" cy="5366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410BEA7-ACAC-9668-F4F7-A42FE6474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63880" y="763920"/>
                <a:ext cx="9399600" cy="538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371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Required 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10600" cy="4785360"/>
          </a:xfrm>
        </p:spPr>
        <p:txBody>
          <a:bodyPr/>
          <a:lstStyle/>
          <a:p>
            <a:r>
              <a:rPr lang="en-US" sz="2400" dirty="0"/>
              <a:t>For moving objects placed on a line or a circle </a:t>
            </a:r>
            <a:r>
              <a:rPr lang="en-US" sz="2400" dirty="0">
                <a:sym typeface="Wingdings" pitchFamily="2" charset="2"/>
              </a:rPr>
              <a:t> 1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/>
          </a:p>
          <a:p>
            <a:r>
              <a:rPr lang="en-US" sz="2400" dirty="0"/>
              <a:t>For moving objects anywhere on a flat surface </a:t>
            </a:r>
            <a:r>
              <a:rPr lang="en-US" sz="2400" dirty="0">
                <a:sym typeface="Wingdings" pitchFamily="2" charset="2"/>
              </a:rPr>
              <a:t> 2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/>
          </a:p>
          <a:p>
            <a:r>
              <a:rPr lang="en-US" sz="2400" dirty="0"/>
              <a:t>Picking objects anywhere on a 3D space </a:t>
            </a:r>
            <a:r>
              <a:rPr lang="en-US" sz="2400" dirty="0">
                <a:sym typeface="Wingdings" pitchFamily="2" charset="2"/>
              </a:rPr>
              <a:t> 3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Reaching in to complex profiles  &gt; 3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9AE22B8-8A48-B156-28D8-F46908E8A806}"/>
                  </a:ext>
                </a:extLst>
              </p14:cNvPr>
              <p14:cNvContentPartPr/>
              <p14:nvPr/>
            </p14:nvContentPartPr>
            <p14:xfrm>
              <a:off x="5398560" y="1400040"/>
              <a:ext cx="3018600" cy="2010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9AE22B8-8A48-B156-28D8-F46908E8A8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9200" y="1390680"/>
                <a:ext cx="3037320" cy="202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749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Arm Configurations </a:t>
            </a:r>
          </a:p>
        </p:txBody>
      </p:sp>
      <p:pic>
        <p:nvPicPr>
          <p:cNvPr id="2050" name="Picture 2" descr="D:\College\PPT_Slides\Industrial_Robotic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6600" y="1371600"/>
            <a:ext cx="1981200" cy="225980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D60F71-19A5-FDCC-A45B-741B4A21536E}"/>
                  </a:ext>
                </a:extLst>
              </p14:cNvPr>
              <p14:cNvContentPartPr/>
              <p14:nvPr/>
            </p14:nvContentPartPr>
            <p14:xfrm>
              <a:off x="72000" y="1161000"/>
              <a:ext cx="8886960" cy="5087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D60F71-19A5-FDCC-A45B-741B4A215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40" y="1151640"/>
                <a:ext cx="8905680" cy="51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05EBC10-16AD-6F33-3976-AC3C0160A8FF}"/>
                  </a:ext>
                </a:extLst>
              </p14:cNvPr>
              <p14:cNvContentPartPr/>
              <p14:nvPr/>
            </p14:nvContentPartPr>
            <p14:xfrm>
              <a:off x="2132640" y="5697720"/>
              <a:ext cx="6366960" cy="69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05EBC10-16AD-6F33-3976-AC3C0160A8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3280" y="5688360"/>
                <a:ext cx="638568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5C9CFE4-A91D-1F5E-97DC-992084A30852}"/>
                  </a:ext>
                </a:extLst>
              </p14:cNvPr>
              <p14:cNvContentPartPr/>
              <p14:nvPr/>
            </p14:nvContentPartPr>
            <p14:xfrm>
              <a:off x="4344840" y="4482000"/>
              <a:ext cx="396000" cy="129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5C9CFE4-A91D-1F5E-97DC-992084A308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35480" y="4472640"/>
                <a:ext cx="414720" cy="13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93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Arm Configurations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8E23898-2E3F-0C31-521E-752159D12B8A}"/>
                  </a:ext>
                </a:extLst>
              </p14:cNvPr>
              <p14:cNvContentPartPr/>
              <p14:nvPr/>
            </p14:nvContentPartPr>
            <p14:xfrm>
              <a:off x="15840" y="783720"/>
              <a:ext cx="9088200" cy="5731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8E23898-2E3F-0C31-521E-752159D12B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0" y="774360"/>
                <a:ext cx="9106920" cy="57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4C8F8B-1789-352F-3B57-45F52981ED56}"/>
                  </a:ext>
                </a:extLst>
              </p14:cNvPr>
              <p14:cNvContentPartPr/>
              <p14:nvPr/>
            </p14:nvContentPartPr>
            <p14:xfrm>
              <a:off x="2304720" y="1513080"/>
              <a:ext cx="5806440" cy="280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4C8F8B-1789-352F-3B57-45F52981ED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5360" y="1503720"/>
                <a:ext cx="5825160" cy="28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384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Joints and Joint Notation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953000" cy="533400"/>
          </a:xfrm>
        </p:spPr>
        <p:txBody>
          <a:bodyPr/>
          <a:lstStyle/>
          <a:p>
            <a:pPr>
              <a:buNone/>
            </a:pPr>
            <a:r>
              <a:rPr lang="en-US" sz="2800" b="1" dirty="0"/>
              <a:t>Types of Robot Joints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18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301464"/>
              </p:ext>
            </p:extLst>
          </p:nvPr>
        </p:nvGraphicFramePr>
        <p:xfrm>
          <a:off x="304800" y="1905000"/>
          <a:ext cx="83058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43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Revolute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Rotary</a:t>
                      </a:r>
                      <a:r>
                        <a:rPr lang="en-US" sz="2400" baseline="0" dirty="0"/>
                        <a:t> motion about an axis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Prismatic 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 or 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Linear motion along an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3696097" y="3619103"/>
            <a:ext cx="685800" cy="7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505200" y="2590800"/>
            <a:ext cx="1066800" cy="3810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0000" y="2438400"/>
            <a:ext cx="457200" cy="3048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3"/>
          </p:cNvCxnSpPr>
          <p:nvPr/>
        </p:nvCxnSpPr>
        <p:spPr>
          <a:xfrm>
            <a:off x="4267200" y="2590800"/>
            <a:ext cx="152400" cy="158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3"/>
          </p:cNvCxnSpPr>
          <p:nvPr/>
        </p:nvCxnSpPr>
        <p:spPr>
          <a:xfrm>
            <a:off x="4267200" y="2590800"/>
            <a:ext cx="76200" cy="152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3771900" y="2857500"/>
            <a:ext cx="5334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 Configurations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19</a:t>
            </a:fld>
            <a:endParaRPr lang="en-CA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1981200"/>
          <a:ext cx="822960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3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S. 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Configuration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Joints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Cartesian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(3 Linear joints)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Cylindrical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(2 Linear joints, 1 Rotary Joint)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Polar (Spherical)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(1 Linear joint, 2 Rotary joints)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Articulated (jointed arm)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(3 Rotary Joints)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204977-9435-474C-9171-63F58D2D3993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59885D-297F-EA72-3C45-1CBB68E0E1E3}"/>
                  </a:ext>
                </a:extLst>
              </p14:cNvPr>
              <p14:cNvContentPartPr/>
              <p14:nvPr/>
            </p14:nvContentPartPr>
            <p14:xfrm>
              <a:off x="168480" y="570960"/>
              <a:ext cx="8799480" cy="4341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59885D-297F-EA72-3C45-1CBB68E0E1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120" y="561600"/>
                <a:ext cx="8818200" cy="435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66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12200" cy="785813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3200" dirty="0"/>
              <a:t>Fundamentals of Robot Technology</a:t>
            </a:r>
            <a:endParaRPr lang="en-CA" alt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F52D7E5-A4BE-4329-ACDB-D2D986EBE08B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447800"/>
            <a:ext cx="7772400" cy="502920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r>
              <a:rPr lang="en-IN" sz="3000" b="1" dirty="0"/>
              <a:t>Robot Anatomy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Arm Configuration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Joint Notation scheme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Degrees of Freedom (DOF)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2400" dirty="0"/>
              <a:t>Required DOF in a Manipulator</a:t>
            </a:r>
          </a:p>
          <a:p>
            <a:pPr marL="457200" lvl="1" indent="0">
              <a:buNone/>
            </a:pP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C6C4E1A7-1E26-48BB-A733-6113B56E3E57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4C6625B-4651-5BAA-70C1-61A0787EF05C}"/>
                  </a:ext>
                </a:extLst>
              </p14:cNvPr>
              <p14:cNvContentPartPr/>
              <p14:nvPr/>
            </p14:nvContentPartPr>
            <p14:xfrm>
              <a:off x="1530000" y="2042280"/>
              <a:ext cx="3052080" cy="1260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4C6625B-4651-5BAA-70C1-61A0787EF0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0640" y="2032920"/>
                <a:ext cx="3070800" cy="1279440"/>
              </a:xfrm>
              <a:prstGeom prst="rect">
                <a:avLst/>
              </a:prstGeom>
            </p:spPr>
          </p:pic>
        </mc:Fallback>
      </mc:AlternateContent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57200"/>
            <a:ext cx="8229600" cy="822960"/>
          </a:xfrm>
        </p:spPr>
        <p:txBody>
          <a:bodyPr>
            <a:normAutofit/>
          </a:bodyPr>
          <a:lstStyle/>
          <a:p>
            <a:r>
              <a:rPr lang="en-US" sz="3300" dirty="0"/>
              <a:t>Robot Configurations and Work Envelope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D653F91B-ED42-4922-8CC2-C5BC0A02C140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20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2590800" cy="685800"/>
          </a:xfrm>
        </p:spPr>
        <p:txBody>
          <a:bodyPr/>
          <a:lstStyle/>
          <a:p>
            <a:r>
              <a:rPr lang="en-US" dirty="0"/>
              <a:t>Cartesian</a:t>
            </a:r>
          </a:p>
          <a:p>
            <a:endParaRPr lang="en-US" dirty="0"/>
          </a:p>
        </p:txBody>
      </p:sp>
      <p:pic>
        <p:nvPicPr>
          <p:cNvPr id="9" name="Picture 8" descr="cartesian_WE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11" y="1905000"/>
            <a:ext cx="5326777" cy="4495800"/>
          </a:xfrm>
          <a:prstGeom prst="rect">
            <a:avLst/>
          </a:prstGeom>
        </p:spPr>
      </p:pic>
      <p:pic>
        <p:nvPicPr>
          <p:cNvPr id="10" name="Picture 9" descr="cartesian_W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8" y="1524000"/>
            <a:ext cx="2886076" cy="228600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5867400" y="4412456"/>
            <a:ext cx="30197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b="1" dirty="0"/>
              <a:t>Work Volume or Work Envelope is a term that refers to the space within which a robot can manipulate its wrist’s end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C8C2DED-81FD-9BAA-5CA9-6C0C430849B8}"/>
                  </a:ext>
                </a:extLst>
              </p14:cNvPr>
              <p14:cNvContentPartPr/>
              <p14:nvPr/>
            </p14:nvContentPartPr>
            <p14:xfrm>
              <a:off x="123840" y="489600"/>
              <a:ext cx="8745120" cy="4084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C8C2DED-81FD-9BAA-5CA9-6C0C430849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480" y="480240"/>
                <a:ext cx="8763840" cy="41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591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60438"/>
          </a:xfrm>
        </p:spPr>
        <p:txBody>
          <a:bodyPr>
            <a:normAutofit/>
          </a:bodyPr>
          <a:lstStyle/>
          <a:p>
            <a:r>
              <a:rPr lang="en-US" sz="3200" dirty="0"/>
              <a:t>Robot Configurations and Work Envelope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89633871-3802-45D9-B5FA-D345A50170D4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21</a:t>
            </a:fld>
            <a:endParaRPr lang="en-CA" alt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3424" y="1417638"/>
            <a:ext cx="2774576" cy="685800"/>
          </a:xfrm>
        </p:spPr>
        <p:txBody>
          <a:bodyPr/>
          <a:lstStyle/>
          <a:p>
            <a:r>
              <a:rPr lang="en-US" b="1" dirty="0"/>
              <a:t>Cylindrical</a:t>
            </a:r>
          </a:p>
          <a:p>
            <a:endParaRPr lang="en-US" b="1" dirty="0"/>
          </a:p>
        </p:txBody>
      </p:sp>
      <p:pic>
        <p:nvPicPr>
          <p:cNvPr id="9" name="Picture 8" descr="cylindric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057400"/>
            <a:ext cx="5150655" cy="39791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004640" y="3688560"/>
              <a:ext cx="472320" cy="1714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0680" y="3684600"/>
                <a:ext cx="488520" cy="173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360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760413"/>
          </a:xfrm>
        </p:spPr>
        <p:txBody>
          <a:bodyPr>
            <a:normAutofit/>
          </a:bodyPr>
          <a:lstStyle/>
          <a:p>
            <a:r>
              <a:rPr lang="en-US" sz="3200" dirty="0"/>
              <a:t>Robot Configurations and Work Envelope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22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5940"/>
            <a:ext cx="4648200" cy="502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391362"/>
            <a:ext cx="8229600" cy="4632325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Spherical or Polar</a:t>
            </a:r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Spherical_WE_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181808"/>
            <a:ext cx="3581400" cy="29745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099880" y="431748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6640" y="4314240"/>
                <a:ext cx="6840" cy="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2F0712-F650-2111-9F4E-6835D07ABD73}"/>
                  </a:ext>
                </a:extLst>
              </p14:cNvPr>
              <p14:cNvContentPartPr/>
              <p14:nvPr/>
            </p14:nvContentPartPr>
            <p14:xfrm>
              <a:off x="200520" y="1213560"/>
              <a:ext cx="3753000" cy="38548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2F0712-F650-2111-9F4E-6835D07ABD7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160" y="1204200"/>
                <a:ext cx="3771720" cy="387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6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Robot Configurations and Work Envelope</a:t>
            </a:r>
            <a:endParaRPr lang="en-IN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lum brigh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25663"/>
            <a:ext cx="5227638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1418312"/>
            <a:ext cx="72598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800" b="1" dirty="0"/>
              <a:t>Articulated or Jointed Arm Configuration </a:t>
            </a:r>
            <a:endParaRPr lang="en-US" sz="2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2041200" y="5281920"/>
              <a:ext cx="20880" cy="136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31120" y="5266440"/>
                <a:ext cx="464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772920" y="4610160"/>
              <a:ext cx="299880" cy="186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8240" y="4607640"/>
                <a:ext cx="307080" cy="1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6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Robot Configurations and Work Envelope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64FF054C-3F77-4C63-8EFF-8440A4590BF6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7620000" y="6477000"/>
            <a:ext cx="1066800" cy="381000"/>
          </a:xfrm>
        </p:spPr>
        <p:txBody>
          <a:bodyPr/>
          <a:lstStyle/>
          <a:p>
            <a:pPr>
              <a:defRPr/>
            </a:pPr>
            <a:fld id="{02C7A616-82D2-4688-B8E9-1671EAF5B666}" type="slidenum">
              <a:rPr lang="en-CA" altLang="en-US" smtClean="0"/>
              <a:pPr>
                <a:defRPr/>
              </a:pPr>
              <a:t>24</a:t>
            </a:fld>
            <a:endParaRPr lang="en-CA" alt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8600" y="1447800"/>
            <a:ext cx="82296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SCARA (</a:t>
            </a:r>
            <a:r>
              <a:rPr lang="en-US" sz="2400" b="1" dirty="0"/>
              <a:t>Selective compliance assembly robotic arm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)</a:t>
            </a:r>
          </a:p>
          <a:p>
            <a:pPr marL="342900" lvl="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A variation of the cylindrical configuration, </a:t>
            </a:r>
            <a:r>
              <a:rPr lang="en-US" sz="2400" dirty="0"/>
              <a:t>involving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</a:p>
          <a:p>
            <a:pPr marL="342900" lvl="0" indent="-342900" ea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1 linear joint and 2 rotary joints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3" name="Picture 12" descr="46616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3429000"/>
            <a:ext cx="4038600" cy="2715181"/>
          </a:xfrm>
          <a:prstGeom prst="rect">
            <a:avLst/>
          </a:prstGeom>
        </p:spPr>
      </p:pic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3CE86E-7DF0-296C-89DC-A2AEDD11E605}"/>
                  </a:ext>
                </a:extLst>
              </p14:cNvPr>
              <p14:cNvContentPartPr/>
              <p14:nvPr/>
            </p14:nvContentPartPr>
            <p14:xfrm>
              <a:off x="308880" y="1861200"/>
              <a:ext cx="7523280" cy="313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3CE86E-7DF0-296C-89DC-A2AEDD11E6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520" y="1851840"/>
                <a:ext cx="7542000" cy="31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62B0D5E-C94E-F237-6735-A16EB75949B2}"/>
                  </a:ext>
                </a:extLst>
              </p14:cNvPr>
              <p14:cNvContentPartPr/>
              <p14:nvPr/>
            </p14:nvContentPartPr>
            <p14:xfrm>
              <a:off x="738360" y="2294280"/>
              <a:ext cx="9025200" cy="41425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62B0D5E-C94E-F237-6735-A16EB75949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9000" y="2284920"/>
                <a:ext cx="9043920" cy="41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F6504C-5F07-705F-76D6-DA3E529CC5FC}"/>
                  </a:ext>
                </a:extLst>
              </p14:cNvPr>
              <p14:cNvContentPartPr/>
              <p14:nvPr/>
            </p14:nvContentPartPr>
            <p14:xfrm>
              <a:off x="4718160" y="2878920"/>
              <a:ext cx="4533840" cy="34754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F6504C-5F07-705F-76D6-DA3E529CC5F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8800" y="2869560"/>
                <a:ext cx="4552560" cy="34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774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Guess the configuration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113604"/>
            <a:ext cx="3657600" cy="3898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966161"/>
            <a:ext cx="3997377" cy="4190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4764F3-979A-1671-112A-87CA32019EF5}"/>
                  </a:ext>
                </a:extLst>
              </p14:cNvPr>
              <p14:cNvContentPartPr/>
              <p14:nvPr/>
            </p14:nvContentPartPr>
            <p14:xfrm>
              <a:off x="195480" y="1061280"/>
              <a:ext cx="8518680" cy="545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4764F3-979A-1671-112A-87CA32019E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120" y="1051920"/>
                <a:ext cx="8537400" cy="547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376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Guess the configuration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1336"/>
            <a:ext cx="2495550" cy="3971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2191080"/>
            <a:ext cx="2990850" cy="32099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194059-4B47-E099-3BCB-D503262225D7}"/>
                  </a:ext>
                </a:extLst>
              </p14:cNvPr>
              <p14:cNvContentPartPr/>
              <p14:nvPr/>
            </p14:nvContentPartPr>
            <p14:xfrm>
              <a:off x="87120" y="1320480"/>
              <a:ext cx="8163360" cy="5253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194059-4B47-E099-3BCB-D503262225D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760" y="1311120"/>
                <a:ext cx="8182080" cy="52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configuration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764" y="1403148"/>
            <a:ext cx="3781425" cy="4438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B64945-9444-298F-978F-1AB70D1DE380}"/>
                  </a:ext>
                </a:extLst>
              </p14:cNvPr>
              <p14:cNvContentPartPr/>
              <p14:nvPr/>
            </p14:nvContentPartPr>
            <p14:xfrm>
              <a:off x="206280" y="1354680"/>
              <a:ext cx="3952080" cy="390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B64945-9444-298F-978F-1AB70D1DE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920" y="1345320"/>
                <a:ext cx="3970800" cy="392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921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configuration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8" name="Picture 2" descr="Image result for unimate robo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9661" y="2305397"/>
            <a:ext cx="5424339" cy="280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09" y="2735898"/>
            <a:ext cx="3715657" cy="2743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BB29CE8-085A-8C0C-A486-7F1BC5A7CC29}"/>
                  </a:ext>
                </a:extLst>
              </p14:cNvPr>
              <p14:cNvContentPartPr/>
              <p14:nvPr/>
            </p14:nvContentPartPr>
            <p14:xfrm>
              <a:off x="102960" y="1346760"/>
              <a:ext cx="8044200" cy="4563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BB29CE8-085A-8C0C-A486-7F1BC5A7CC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600" y="1337400"/>
                <a:ext cx="8062920" cy="45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1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configuration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29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29" y="1423884"/>
            <a:ext cx="2821641" cy="4733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61906"/>
            <a:ext cx="3726112" cy="39816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35476B1-4F35-EB20-E8E3-52B73D3BBB71}"/>
                  </a:ext>
                </a:extLst>
              </p14:cNvPr>
              <p14:cNvContentPartPr/>
              <p14:nvPr/>
            </p14:nvContentPartPr>
            <p14:xfrm>
              <a:off x="7560" y="1324080"/>
              <a:ext cx="8268480" cy="4892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35476B1-4F35-EB20-E8E3-52B73D3BB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800" y="1314720"/>
                <a:ext cx="8287200" cy="491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95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6450-1CE8-D49D-289B-EA8123171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Can you identify a robot type?</a:t>
            </a: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16094-F999-C5EC-D1FF-6D1FC1B3424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417638"/>
            <a:ext cx="4191000" cy="4739322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Can you identify the robot type?</a:t>
            </a:r>
          </a:p>
          <a:p>
            <a:endParaRPr lang="en-US" sz="2400" dirty="0"/>
          </a:p>
          <a:p>
            <a:r>
              <a:rPr lang="en-US" sz="2400" dirty="0"/>
              <a:t>Can you determine if a given robot can be used to automate a particular task?</a:t>
            </a:r>
            <a:endParaRPr lang="en-IN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A6FB-E104-7E87-68EA-DB94CCC3A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78E0E-48D4-2343-B053-29542FDDF2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</a:t>
            </a:fld>
            <a:endParaRPr lang="en-CA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FAA17A-6459-B927-68F9-0903C99C0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8EBC74-FFA7-2808-0827-E6BAB5D34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776570"/>
            <a:ext cx="3657600" cy="38982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BD811D-351C-6AD1-4516-BC2B5C8126C0}"/>
                  </a:ext>
                </a:extLst>
              </p14:cNvPr>
              <p14:cNvContentPartPr/>
              <p14:nvPr/>
            </p14:nvContentPartPr>
            <p14:xfrm>
              <a:off x="280080" y="457200"/>
              <a:ext cx="6559920" cy="4585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BD811D-351C-6AD1-4516-BC2B5C8126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720" y="447840"/>
                <a:ext cx="657864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2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Wrist Movements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30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1026" name="Picture 2" descr="D:\College\PPT_Slides\Industrial_Robotics\FAQ%20Mec%20-%20Pitch%20Roll%20Yaw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1905000"/>
            <a:ext cx="4614863" cy="3243378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8995A3-5A1F-536F-9CA0-FC66210321C9}"/>
                  </a:ext>
                </a:extLst>
              </p14:cNvPr>
              <p14:cNvContentPartPr/>
              <p14:nvPr/>
            </p14:nvContentPartPr>
            <p14:xfrm>
              <a:off x="2991600" y="3956040"/>
              <a:ext cx="547920" cy="293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8995A3-5A1F-536F-9CA0-FC6621032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2240" y="3946680"/>
                <a:ext cx="5666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FB252A-B602-7B00-0E50-65ED383CE382}"/>
                  </a:ext>
                </a:extLst>
              </p14:cNvPr>
              <p14:cNvContentPartPr/>
              <p14:nvPr/>
            </p14:nvContentPartPr>
            <p14:xfrm>
              <a:off x="195480" y="210240"/>
              <a:ext cx="7327440" cy="4986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FB252A-B602-7B00-0E50-65ED383CE3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120" y="200880"/>
                <a:ext cx="7346160" cy="500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260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2544763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800" dirty="0"/>
              <a:t>Degrees of freedom is often used to describe the number of directions that a robot can pivot or move a joint.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990600"/>
          </a:xfrm>
        </p:spPr>
        <p:txBody>
          <a:bodyPr>
            <a:normAutofit/>
          </a:bodyPr>
          <a:lstStyle/>
          <a:p>
            <a:r>
              <a:rPr lang="en-US" dirty="0"/>
              <a:t>Degrees of Freedom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4706744-337A-2B4E-C588-E6545BC74402}"/>
                  </a:ext>
                </a:extLst>
              </p14:cNvPr>
              <p14:cNvContentPartPr/>
              <p14:nvPr/>
            </p14:nvContentPartPr>
            <p14:xfrm>
              <a:off x="-74880" y="1355400"/>
              <a:ext cx="8833680" cy="161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4706744-337A-2B4E-C588-E6545BC744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4240" y="1346040"/>
                <a:ext cx="8852400" cy="163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49225" y="1524791"/>
            <a:ext cx="4876800" cy="925513"/>
            <a:chOff x="838200" y="2122170"/>
            <a:chExt cx="4876800" cy="925830"/>
          </a:xfrm>
        </p:grpSpPr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838200" y="2122170"/>
              <a:ext cx="3657600" cy="925830"/>
              <a:chOff x="838200" y="2122170"/>
              <a:chExt cx="3657600" cy="925830"/>
            </a:xfrm>
          </p:grpSpPr>
          <p:grpSp>
            <p:nvGrpSpPr>
              <p:cNvPr id="8" name="Group 19"/>
              <p:cNvGrpSpPr>
                <a:grpSpLocks/>
              </p:cNvGrpSpPr>
              <p:nvPr/>
            </p:nvGrpSpPr>
            <p:grpSpPr bwMode="auto">
              <a:xfrm>
                <a:off x="838200" y="2122170"/>
                <a:ext cx="3657600" cy="713232"/>
                <a:chOff x="838200" y="2122170"/>
                <a:chExt cx="3657600" cy="713232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2427288" y="2361965"/>
                  <a:ext cx="1611312" cy="228678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" name="Straight Connector 3"/>
                <p:cNvCxnSpPr/>
                <p:nvPr/>
              </p:nvCxnSpPr>
              <p:spPr>
                <a:xfrm>
                  <a:off x="2298700" y="2300031"/>
                  <a:ext cx="11239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Connector 5"/>
                <p:cNvCxnSpPr/>
                <p:nvPr/>
              </p:nvCxnSpPr>
              <p:spPr>
                <a:xfrm>
                  <a:off x="2305050" y="2666869"/>
                  <a:ext cx="113347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/>
                <p:cNvCxnSpPr/>
                <p:nvPr/>
              </p:nvCxnSpPr>
              <p:spPr>
                <a:xfrm>
                  <a:off x="2311400" y="2290503"/>
                  <a:ext cx="0" cy="3668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V="1">
                  <a:off x="3429000" y="2122170"/>
                  <a:ext cx="0" cy="18262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/>
                <p:cNvCxnSpPr/>
                <p:nvPr/>
              </p:nvCxnSpPr>
              <p:spPr>
                <a:xfrm flipV="1">
                  <a:off x="3429000" y="2655753"/>
                  <a:ext cx="0" cy="17309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/>
                <p:cNvCxnSpPr/>
                <p:nvPr/>
              </p:nvCxnSpPr>
              <p:spPr>
                <a:xfrm>
                  <a:off x="2133600" y="2828850"/>
                  <a:ext cx="128905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>
                <a:xfrm>
                  <a:off x="2143125" y="2133287"/>
                  <a:ext cx="1279525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1000125" y="2371493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>
                  <a:off x="990600" y="2590643"/>
                  <a:ext cx="1143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43125" y="2123759"/>
                  <a:ext cx="0" cy="25567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2133600" y="2579526"/>
                  <a:ext cx="0" cy="2556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000125" y="2361965"/>
                  <a:ext cx="0" cy="22867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838200" y="2476304"/>
                  <a:ext cx="3657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2" name="Straight Arrow Connector 21"/>
              <p:cNvCxnSpPr/>
              <p:nvPr/>
            </p:nvCxnSpPr>
            <p:spPr>
              <a:xfrm>
                <a:off x="2514600" y="3048000"/>
                <a:ext cx="10668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26"/>
            <p:cNvGrpSpPr>
              <a:grpSpLocks/>
            </p:cNvGrpSpPr>
            <p:nvPr/>
          </p:nvGrpSpPr>
          <p:grpSpPr bwMode="auto">
            <a:xfrm>
              <a:off x="4419600" y="2339340"/>
              <a:ext cx="1295400" cy="299085"/>
              <a:chOff x="5257800" y="2362200"/>
              <a:chExt cx="1295400" cy="299085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638800" y="2362592"/>
                <a:ext cx="609600" cy="2922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562600" y="2508692"/>
                <a:ext cx="990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5257800" y="2661144"/>
                <a:ext cx="9906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Group 60"/>
          <p:cNvGrpSpPr>
            <a:grpSpLocks/>
          </p:cNvGrpSpPr>
          <p:nvPr/>
        </p:nvGrpSpPr>
        <p:grpSpPr bwMode="auto">
          <a:xfrm>
            <a:off x="595826" y="2631283"/>
            <a:ext cx="3962400" cy="781050"/>
            <a:chOff x="1219200" y="2876550"/>
            <a:chExt cx="3962400" cy="781050"/>
          </a:xfrm>
        </p:grpSpPr>
        <p:sp>
          <p:nvSpPr>
            <p:cNvPr id="30" name="Oval 29"/>
            <p:cNvSpPr/>
            <p:nvPr/>
          </p:nvSpPr>
          <p:spPr>
            <a:xfrm>
              <a:off x="2266950" y="3276600"/>
              <a:ext cx="357188" cy="38100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363788" y="3381375"/>
              <a:ext cx="160337" cy="171450"/>
            </a:xfrm>
            <a:prstGeom prst="ellipse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219200" y="34671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590800" y="3352800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295400" y="3352800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2600325" y="3571875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1304925" y="3571875"/>
              <a:ext cx="9906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304925" y="3362325"/>
              <a:ext cx="0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581400" y="3352800"/>
              <a:ext cx="0" cy="2190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44"/>
            <p:cNvGrpSpPr>
              <a:grpSpLocks/>
            </p:cNvGrpSpPr>
            <p:nvPr/>
          </p:nvGrpSpPr>
          <p:grpSpPr bwMode="auto">
            <a:xfrm>
              <a:off x="3962400" y="2876550"/>
              <a:ext cx="1219200" cy="643890"/>
              <a:chOff x="3962400" y="2876550"/>
              <a:chExt cx="1219200" cy="64389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3962400" y="3475038"/>
                <a:ext cx="762000" cy="63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4708525" y="3429000"/>
                <a:ext cx="92075" cy="9207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" name="Straight Connector 43"/>
              <p:cNvCxnSpPr/>
              <p:nvPr/>
            </p:nvCxnSpPr>
            <p:spPr>
              <a:xfrm flipV="1">
                <a:off x="4800600" y="2876550"/>
                <a:ext cx="381000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Arc 58"/>
            <p:cNvSpPr/>
            <p:nvPr/>
          </p:nvSpPr>
          <p:spPr>
            <a:xfrm>
              <a:off x="2181225" y="3067050"/>
              <a:ext cx="533400" cy="427038"/>
            </a:xfrm>
            <a:prstGeom prst="arc">
              <a:avLst>
                <a:gd name="adj1" fmla="val 11045137"/>
                <a:gd name="adj2" fmla="val 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23" name="Group 17415"/>
          <p:cNvGrpSpPr>
            <a:grpSpLocks/>
          </p:cNvGrpSpPr>
          <p:nvPr/>
        </p:nvGrpSpPr>
        <p:grpSpPr bwMode="auto">
          <a:xfrm>
            <a:off x="689769" y="3898108"/>
            <a:ext cx="3867150" cy="952500"/>
            <a:chOff x="323850" y="4000500"/>
            <a:chExt cx="3867150" cy="9525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23850" y="47625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17414"/>
            <p:cNvGrpSpPr>
              <a:grpSpLocks/>
            </p:cNvGrpSpPr>
            <p:nvPr/>
          </p:nvGrpSpPr>
          <p:grpSpPr bwMode="auto">
            <a:xfrm>
              <a:off x="390525" y="4000500"/>
              <a:ext cx="3800475" cy="952500"/>
              <a:chOff x="390525" y="4000500"/>
              <a:chExt cx="3800475" cy="9525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514475" y="4572000"/>
                <a:ext cx="195263" cy="3810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14500" y="4572000"/>
                <a:ext cx="266700" cy="38100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400050" y="4667250"/>
                <a:ext cx="11128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390525" y="4857750"/>
                <a:ext cx="1112838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390525" y="4667250"/>
                <a:ext cx="0" cy="190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781175" y="4095750"/>
                <a:ext cx="0" cy="476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943100" y="4095750"/>
                <a:ext cx="0" cy="4762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Arc 59"/>
              <p:cNvSpPr/>
              <p:nvPr/>
            </p:nvSpPr>
            <p:spPr>
              <a:xfrm>
                <a:off x="2286000" y="4495800"/>
                <a:ext cx="355600" cy="457200"/>
              </a:xfrm>
              <a:prstGeom prst="arc">
                <a:avLst>
                  <a:gd name="adj1" fmla="val 2498012"/>
                  <a:gd name="adj2" fmla="val 18767844"/>
                </a:avLst>
              </a:prstGeom>
              <a:ln w="127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1781175" y="4095750"/>
                <a:ext cx="1619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" name="Group 17413"/>
              <p:cNvGrpSpPr>
                <a:grpSpLocks/>
              </p:cNvGrpSpPr>
              <p:nvPr/>
            </p:nvGrpSpPr>
            <p:grpSpPr bwMode="auto">
              <a:xfrm>
                <a:off x="3048000" y="4000500"/>
                <a:ext cx="1143000" cy="904875"/>
                <a:chOff x="3048000" y="4000500"/>
                <a:chExt cx="1143000" cy="904875"/>
              </a:xfrm>
            </p:grpSpPr>
            <p:cxnSp>
              <p:nvCxnSpPr>
                <p:cNvPr id="17408" name="Straight Connector 17407"/>
                <p:cNvCxnSpPr/>
                <p:nvPr/>
              </p:nvCxnSpPr>
              <p:spPr>
                <a:xfrm>
                  <a:off x="3810000" y="4619625"/>
                  <a:ext cx="0" cy="28575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11" name="Straight Connector 17410"/>
                <p:cNvCxnSpPr/>
                <p:nvPr/>
              </p:nvCxnSpPr>
              <p:spPr>
                <a:xfrm>
                  <a:off x="3810000" y="461962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810000" y="490537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13" name="Straight Connector 17412"/>
                <p:cNvCxnSpPr/>
                <p:nvPr/>
              </p:nvCxnSpPr>
              <p:spPr>
                <a:xfrm>
                  <a:off x="3048000" y="4762500"/>
                  <a:ext cx="76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3905250" y="4762500"/>
                  <a:ext cx="274638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5400000">
                  <a:off x="3810000" y="4381500"/>
                  <a:ext cx="762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9" name="Group 17419"/>
          <p:cNvGrpSpPr>
            <a:grpSpLocks/>
          </p:cNvGrpSpPr>
          <p:nvPr/>
        </p:nvGrpSpPr>
        <p:grpSpPr bwMode="auto">
          <a:xfrm>
            <a:off x="561975" y="5636051"/>
            <a:ext cx="4343400" cy="457200"/>
            <a:chOff x="457200" y="5638800"/>
            <a:chExt cx="4343400" cy="45720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457200" y="5905500"/>
              <a:ext cx="256063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/>
            <p:cNvSpPr/>
            <p:nvPr/>
          </p:nvSpPr>
          <p:spPr>
            <a:xfrm>
              <a:off x="1514475" y="5715000"/>
              <a:ext cx="195263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714500" y="5715000"/>
              <a:ext cx="266700" cy="3810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>
              <a:off x="590550" y="58102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90550" y="60007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90550" y="5810250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Arc 85"/>
            <p:cNvSpPr/>
            <p:nvPr/>
          </p:nvSpPr>
          <p:spPr>
            <a:xfrm>
              <a:off x="2692400" y="5638800"/>
              <a:ext cx="355600" cy="457200"/>
            </a:xfrm>
            <a:prstGeom prst="arc">
              <a:avLst>
                <a:gd name="adj1" fmla="val 2498012"/>
                <a:gd name="adj2" fmla="val 18767844"/>
              </a:avLst>
            </a:prstGeom>
            <a:ln w="127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1" name="Group 17416"/>
            <p:cNvGrpSpPr>
              <a:grpSpLocks/>
            </p:cNvGrpSpPr>
            <p:nvPr/>
          </p:nvGrpSpPr>
          <p:grpSpPr bwMode="auto">
            <a:xfrm>
              <a:off x="3200400" y="5762625"/>
              <a:ext cx="1600200" cy="285750"/>
              <a:chOff x="3429000" y="5762625"/>
              <a:chExt cx="1600200" cy="285750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4191000" y="5762625"/>
                <a:ext cx="0" cy="28575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429000" y="5905500"/>
                <a:ext cx="76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5400000">
                <a:off x="4130675" y="5905500"/>
                <a:ext cx="27305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4267200" y="5905500"/>
                <a:ext cx="762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Connector 96"/>
            <p:cNvCxnSpPr/>
            <p:nvPr/>
          </p:nvCxnSpPr>
          <p:spPr>
            <a:xfrm>
              <a:off x="1992313" y="58102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1982788" y="6000750"/>
              <a:ext cx="914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2895600" y="5810250"/>
              <a:ext cx="0" cy="190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654" name="Rectangle 2"/>
          <p:cNvSpPr>
            <a:spLocks noChangeArrowheads="1"/>
          </p:cNvSpPr>
          <p:nvPr/>
        </p:nvSpPr>
        <p:spPr bwMode="auto">
          <a:xfrm>
            <a:off x="66674" y="646904"/>
            <a:ext cx="800100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sz="3200" b="1" dirty="0"/>
              <a:t>Further classification of Joints</a:t>
            </a:r>
            <a:endParaRPr lang="en-US" altLang="en-US" sz="3200" dirty="0"/>
          </a:p>
        </p:txBody>
      </p:sp>
      <p:sp>
        <p:nvSpPr>
          <p:cNvPr id="27655" name="Rectangle 4"/>
          <p:cNvSpPr>
            <a:spLocks noChangeArrowheads="1"/>
          </p:cNvSpPr>
          <p:nvPr/>
        </p:nvSpPr>
        <p:spPr bwMode="auto">
          <a:xfrm>
            <a:off x="5270779" y="4406384"/>
            <a:ext cx="17620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revolving joint</a:t>
            </a:r>
            <a:endParaRPr lang="en-US" altLang="en-US" dirty="0"/>
          </a:p>
        </p:txBody>
      </p:sp>
      <p:sp>
        <p:nvSpPr>
          <p:cNvPr id="27656" name="Rectangle 77"/>
          <p:cNvSpPr>
            <a:spLocks noChangeArrowheads="1"/>
          </p:cNvSpPr>
          <p:nvPr/>
        </p:nvSpPr>
        <p:spPr bwMode="auto">
          <a:xfrm>
            <a:off x="5318311" y="5699219"/>
            <a:ext cx="16722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 twisting joint</a:t>
            </a:r>
            <a:endParaRPr lang="en-US" altLang="en-US" dirty="0"/>
          </a:p>
        </p:txBody>
      </p:sp>
      <p:sp>
        <p:nvSpPr>
          <p:cNvPr id="27657" name="Rectangle 7"/>
          <p:cNvSpPr>
            <a:spLocks noChangeArrowheads="1"/>
          </p:cNvSpPr>
          <p:nvPr/>
        </p:nvSpPr>
        <p:spPr bwMode="auto">
          <a:xfrm>
            <a:off x="5270779" y="1698626"/>
            <a:ext cx="1762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b="1" dirty="0"/>
              <a:t>prismatic joint</a:t>
            </a:r>
            <a:endParaRPr lang="en-US" altLang="en-US" dirty="0"/>
          </a:p>
        </p:txBody>
      </p:sp>
      <p:sp>
        <p:nvSpPr>
          <p:cNvPr id="27658" name="Rectangle 83"/>
          <p:cNvSpPr>
            <a:spLocks noChangeArrowheads="1"/>
          </p:cNvSpPr>
          <p:nvPr/>
        </p:nvSpPr>
        <p:spPr bwMode="auto">
          <a:xfrm>
            <a:off x="5257799" y="2876550"/>
            <a:ext cx="19812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rotational joint</a:t>
            </a:r>
            <a:endParaRPr lang="en-US" altLang="en-US" dirty="0"/>
          </a:p>
        </p:txBody>
      </p:sp>
      <p:sp>
        <p:nvSpPr>
          <p:cNvPr id="84" name="Rectangle 83"/>
          <p:cNvSpPr>
            <a:spLocks noChangeArrowheads="1"/>
          </p:cNvSpPr>
          <p:nvPr/>
        </p:nvSpPr>
        <p:spPr bwMode="auto">
          <a:xfrm>
            <a:off x="7848600" y="28194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R</a:t>
            </a:r>
            <a:endParaRPr lang="en-US" altLang="en-US" dirty="0"/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7879976" y="4379914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V</a:t>
            </a:r>
            <a:endParaRPr lang="en-US" altLang="en-US" dirty="0"/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7929282" y="5712251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dirty="0"/>
              <a:t>T</a:t>
            </a: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7877735" y="1708944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en-US" b="1" dirty="0"/>
              <a:t>L</a:t>
            </a: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AB9FCF2-DF2B-12EC-F3A0-CE66ABBE3424}"/>
                  </a:ext>
                </a:extLst>
              </p14:cNvPr>
              <p14:cNvContentPartPr/>
              <p14:nvPr/>
            </p14:nvContentPartPr>
            <p14:xfrm>
              <a:off x="224640" y="1274040"/>
              <a:ext cx="8543160" cy="50418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AB9FCF2-DF2B-12EC-F3A0-CE66ABBE3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280" y="1264680"/>
                <a:ext cx="8561880" cy="50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40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39F356-BBA2-48F4-9EC5-B5F79A441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47800"/>
            <a:ext cx="5348864" cy="452596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02F04CF-90A0-4694-853C-9BA9685602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457200"/>
            <a:ext cx="6324600" cy="838200"/>
          </a:xfrm>
        </p:spPr>
        <p:txBody>
          <a:bodyPr/>
          <a:lstStyle/>
          <a:p>
            <a:r>
              <a:rPr lang="en-IN" dirty="0"/>
              <a:t>Joint Notation Scheme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A2E41A-F290-ED4B-A3B0-E77DF9587A22}"/>
                  </a:ext>
                </a:extLst>
              </p14:cNvPr>
              <p14:cNvContentPartPr/>
              <p14:nvPr/>
            </p14:nvContentPartPr>
            <p14:xfrm>
              <a:off x="396720" y="1084680"/>
              <a:ext cx="6197400" cy="4812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A2E41A-F290-ED4B-A3B0-E77DF9587A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360" y="1075320"/>
                <a:ext cx="6216120" cy="48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5948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7F851-F2EF-4BC9-867A-13C344D8847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457200"/>
            <a:ext cx="6324600" cy="838200"/>
          </a:xfrm>
        </p:spPr>
        <p:txBody>
          <a:bodyPr/>
          <a:lstStyle/>
          <a:p>
            <a:r>
              <a:rPr lang="en-IN" dirty="0"/>
              <a:t>Joint Notation Scheme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850D34-6B34-455C-986B-47E1FD7C1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6563641" cy="401058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FFBAD3-F92F-44AE-AA0B-C0FE64CD7522}"/>
                  </a:ext>
                </a:extLst>
              </p14:cNvPr>
              <p14:cNvContentPartPr/>
              <p14:nvPr/>
            </p14:nvContentPartPr>
            <p14:xfrm>
              <a:off x="1822680" y="2823480"/>
              <a:ext cx="5026320" cy="2324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FFBAD3-F92F-44AE-AA0B-C0FE64CD75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3320" y="2814120"/>
                <a:ext cx="5045040" cy="234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64246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3D2513-66D6-4847-9E7C-DF9E289D1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56" y="1493838"/>
            <a:ext cx="4731687" cy="452596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4317-471B-4112-985F-8C12521DA3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04800" y="533400"/>
            <a:ext cx="6324600" cy="858838"/>
          </a:xfrm>
        </p:spPr>
        <p:txBody>
          <a:bodyPr/>
          <a:lstStyle/>
          <a:p>
            <a:r>
              <a:rPr lang="en-IN" dirty="0"/>
              <a:t>Joint Notation Scheme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175B45-48D0-5DB4-757C-48E66E9705B4}"/>
                  </a:ext>
                </a:extLst>
              </p14:cNvPr>
              <p14:cNvContentPartPr/>
              <p14:nvPr/>
            </p14:nvContentPartPr>
            <p14:xfrm>
              <a:off x="6331680" y="2440080"/>
              <a:ext cx="2706840" cy="312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175B45-48D0-5DB4-757C-48E66E9705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22320" y="2430720"/>
                <a:ext cx="2725560" cy="314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7106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047AA5-0601-4127-B67A-AE7429EAAE4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71600"/>
            <a:ext cx="5181600" cy="495631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E35B01E-97D0-4847-BF61-AE9727619EE2}"/>
              </a:ext>
            </a:extLst>
          </p:cNvPr>
          <p:cNvSpPr txBox="1">
            <a:spLocks/>
          </p:cNvSpPr>
          <p:nvPr/>
        </p:nvSpPr>
        <p:spPr bwMode="auto">
          <a:xfrm>
            <a:off x="304800" y="533400"/>
            <a:ext cx="6324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0" indent="-342900" algn="l" rtl="0" fontAlgn="base">
              <a:lnSpc>
                <a:spcPts val="36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3600" b="1" kern="120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IN" dirty="0"/>
              <a:t>Joint Notation Scheme</a:t>
            </a:r>
          </a:p>
        </p:txBody>
      </p:sp>
    </p:spTree>
    <p:extLst>
      <p:ext uri="{BB962C8B-B14F-4D97-AF65-F5344CB8AC3E}">
        <p14:creationId xmlns:p14="http://schemas.microsoft.com/office/powerpoint/2010/main" val="2849841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4800" y="1493837"/>
            <a:ext cx="8458200" cy="4754563"/>
          </a:xfrm>
        </p:spPr>
        <p:txBody>
          <a:bodyPr/>
          <a:lstStyle/>
          <a:p>
            <a:r>
              <a:rPr lang="en-IN" dirty="0"/>
              <a:t>	For the following arm and body designations describe the robots using sketches</a:t>
            </a:r>
          </a:p>
          <a:p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LLR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RLR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LRR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LVR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LL - TRL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305800" cy="1143000"/>
          </a:xfrm>
        </p:spPr>
        <p:txBody>
          <a:bodyPr/>
          <a:lstStyle/>
          <a:p>
            <a:r>
              <a:rPr lang="en-IN" dirty="0"/>
              <a:t>Sketch the following arm configurations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82D53-545D-8144-50F6-6B5ED467569F}"/>
                  </a:ext>
                </a:extLst>
              </p14:cNvPr>
              <p14:cNvContentPartPr/>
              <p14:nvPr/>
            </p14:nvContentPartPr>
            <p14:xfrm>
              <a:off x="232920" y="1904040"/>
              <a:ext cx="9144000" cy="4865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82D53-545D-8144-50F6-6B5ED46756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3560" y="1894680"/>
                <a:ext cx="9162720" cy="48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6470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79B4BE2-BA38-F9E6-9F2C-8BD2310ADBB5}"/>
                  </a:ext>
                </a:extLst>
              </p14:cNvPr>
              <p14:cNvContentPartPr/>
              <p14:nvPr/>
            </p14:nvContentPartPr>
            <p14:xfrm>
              <a:off x="-7920" y="696240"/>
              <a:ext cx="7560720" cy="529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79B4BE2-BA38-F9E6-9F2C-8BD2310ADB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280" y="686880"/>
                <a:ext cx="7579440" cy="531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708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10785C-CA64-FDB0-6E9D-B51FBEE7AD79}"/>
                  </a:ext>
                </a:extLst>
              </p14:cNvPr>
              <p14:cNvContentPartPr/>
              <p14:nvPr/>
            </p14:nvContentPartPr>
            <p14:xfrm>
              <a:off x="900000" y="516240"/>
              <a:ext cx="8219520" cy="5483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10785C-CA64-FDB0-6E9D-B51FBEE7AD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640" y="506880"/>
                <a:ext cx="8238240" cy="550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7184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Links, Joints and Joint Notation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4953000" cy="533400"/>
          </a:xfrm>
        </p:spPr>
        <p:txBody>
          <a:bodyPr/>
          <a:lstStyle/>
          <a:p>
            <a:pPr>
              <a:buNone/>
            </a:pPr>
            <a:r>
              <a:rPr lang="en-US" sz="2800" b="1" dirty="0"/>
              <a:t>Types of Robot Joints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905000"/>
          <a:ext cx="830580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443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Revolute</a:t>
                      </a:r>
                    </a:p>
                    <a:p>
                      <a:pPr algn="ctr"/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Rotary</a:t>
                      </a:r>
                      <a:r>
                        <a:rPr lang="en-US" sz="2400" baseline="0" dirty="0"/>
                        <a:t> motion about an axis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9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dirty="0"/>
                        <a:t>Linear</a:t>
                      </a:r>
                      <a:endParaRPr lang="en-US" sz="2400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(Prismatic)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Linear motion along an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rot="5400000">
            <a:off x="3752453" y="3619103"/>
            <a:ext cx="685800" cy="79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581400" y="2438400"/>
            <a:ext cx="1066800" cy="686594"/>
            <a:chOff x="3505200" y="2438400"/>
            <a:chExt cx="1066800" cy="686594"/>
          </a:xfrm>
        </p:grpSpPr>
        <p:sp>
          <p:nvSpPr>
            <p:cNvPr id="18" name="Oval 17"/>
            <p:cNvSpPr/>
            <p:nvPr/>
          </p:nvSpPr>
          <p:spPr>
            <a:xfrm>
              <a:off x="3505200" y="2590800"/>
              <a:ext cx="1066800" cy="381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810000" y="2438400"/>
              <a:ext cx="457200" cy="304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0" idx="3"/>
            </p:cNvCxnSpPr>
            <p:nvPr/>
          </p:nvCxnSpPr>
          <p:spPr>
            <a:xfrm>
              <a:off x="4267200" y="2590800"/>
              <a:ext cx="152400" cy="158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0" idx="3"/>
            </p:cNvCxnSpPr>
            <p:nvPr/>
          </p:nvCxnSpPr>
          <p:spPr>
            <a:xfrm>
              <a:off x="4267200" y="2590800"/>
              <a:ext cx="76200" cy="1524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3771900" y="2857500"/>
              <a:ext cx="533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F3325B-18BC-971C-06EA-A8D5256DDE0A}"/>
                  </a:ext>
                </a:extLst>
              </p14:cNvPr>
              <p14:cNvContentPartPr/>
              <p14:nvPr/>
            </p14:nvContentPartPr>
            <p14:xfrm>
              <a:off x="51480" y="2336400"/>
              <a:ext cx="8570520" cy="3795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F3325B-18BC-971C-06EA-A8D5256DDE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20" y="2327040"/>
                <a:ext cx="8589240" cy="38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043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675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6C27D00-CFEA-0D0F-D830-C6D85A36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3C9D5-437A-41BF-3B06-55156EB8C9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768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55E023A-56F8-FD45-1F59-D316B2692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4BFA-1769-9AD8-55B0-4E9203FEBE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7676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/>
              <a:t>Required Degrees of Freedom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610600" cy="4785360"/>
          </a:xfrm>
        </p:spPr>
        <p:txBody>
          <a:bodyPr/>
          <a:lstStyle/>
          <a:p>
            <a:r>
              <a:rPr lang="en-US" sz="2400" dirty="0"/>
              <a:t>For moving objects placed on a line or a circle </a:t>
            </a:r>
            <a:r>
              <a:rPr lang="en-US" sz="2400" dirty="0">
                <a:sym typeface="Wingdings" pitchFamily="2" charset="2"/>
              </a:rPr>
              <a:t> 1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/>
          </a:p>
          <a:p>
            <a:r>
              <a:rPr lang="en-US" sz="2400" dirty="0"/>
              <a:t>For moving objects anywhere on a flat surface </a:t>
            </a:r>
            <a:r>
              <a:rPr lang="en-US" sz="2400" dirty="0">
                <a:sym typeface="Wingdings" pitchFamily="2" charset="2"/>
              </a:rPr>
              <a:t> 2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/>
          </a:p>
          <a:p>
            <a:r>
              <a:rPr lang="en-US" sz="2400" dirty="0"/>
              <a:t>Picking objects anywhere on a 3D space </a:t>
            </a:r>
            <a:r>
              <a:rPr lang="en-US" sz="2400" dirty="0">
                <a:sym typeface="Wingdings" pitchFamily="2" charset="2"/>
              </a:rPr>
              <a:t> 3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sym typeface="Wingdings" pitchFamily="2" charset="2"/>
              </a:rPr>
              <a:t>Reaching into complex profiles  &gt; 3 </a:t>
            </a:r>
            <a:r>
              <a:rPr lang="en-US" sz="2400" dirty="0" err="1">
                <a:sym typeface="Wingdings" pitchFamily="2" charset="2"/>
              </a:rPr>
              <a:t>dof</a:t>
            </a:r>
            <a:endParaRPr lang="en-US" sz="2400" dirty="0">
              <a:sym typeface="Wingdings" pitchFamily="2" charset="2"/>
            </a:endParaRPr>
          </a:p>
          <a:p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43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44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1" y="1524000"/>
            <a:ext cx="8229600" cy="48280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A08550F-C9BA-DA1F-59FC-F0102F6D8B4E}"/>
                  </a:ext>
                </a:extLst>
              </p14:cNvPr>
              <p14:cNvContentPartPr/>
              <p14:nvPr/>
            </p14:nvContentPartPr>
            <p14:xfrm>
              <a:off x="2279520" y="1697040"/>
              <a:ext cx="4068720" cy="2371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A08550F-C9BA-DA1F-59FC-F0102F6D8B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160" y="1687680"/>
                <a:ext cx="4087440" cy="23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755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81200"/>
            <a:ext cx="6548252" cy="3962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5" y="1431925"/>
            <a:ext cx="3368510" cy="19195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733480" y="2680560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0960" y="2678040"/>
                <a:ext cx="5400" cy="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C89EB1-2789-1CFB-07A3-08BFADC81645}"/>
                  </a:ext>
                </a:extLst>
              </p14:cNvPr>
              <p14:cNvContentPartPr/>
              <p14:nvPr/>
            </p14:nvContentPartPr>
            <p14:xfrm>
              <a:off x="2489760" y="1444680"/>
              <a:ext cx="4487040" cy="3433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C89EB1-2789-1CFB-07A3-08BFADC816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0400" y="1435320"/>
                <a:ext cx="4505760" cy="34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822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74" y="1371600"/>
            <a:ext cx="4805651" cy="49943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18" y="4890331"/>
            <a:ext cx="2819399" cy="15833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37A42A7-9ADC-41A1-73AB-6184995C38FF}"/>
                  </a:ext>
                </a:extLst>
              </p14:cNvPr>
              <p14:cNvContentPartPr/>
              <p14:nvPr/>
            </p14:nvContentPartPr>
            <p14:xfrm>
              <a:off x="2275920" y="1509480"/>
              <a:ext cx="6756840" cy="4738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37A42A7-9ADC-41A1-73AB-6184995C38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560" y="1500120"/>
                <a:ext cx="6775560" cy="47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43561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47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13" y="1372803"/>
            <a:ext cx="8725773" cy="51191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552B92C-8CBA-E8EA-5981-78D55E93D19E}"/>
                  </a:ext>
                </a:extLst>
              </p14:cNvPr>
              <p14:cNvContentPartPr/>
              <p14:nvPr/>
            </p14:nvContentPartPr>
            <p14:xfrm>
              <a:off x="1253160" y="319320"/>
              <a:ext cx="4504320" cy="550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552B92C-8CBA-E8EA-5981-78D55E93D1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3800" y="309960"/>
                <a:ext cx="4523040" cy="55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91340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Required Degrees of Freedom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48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231088"/>
            <a:ext cx="6648698" cy="3788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71600"/>
            <a:ext cx="3368510" cy="1919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EB5BF8-22F1-7EDA-E196-F46AE6F237E2}"/>
                  </a:ext>
                </a:extLst>
              </p14:cNvPr>
              <p14:cNvContentPartPr/>
              <p14:nvPr/>
            </p14:nvContentPartPr>
            <p14:xfrm>
              <a:off x="195480" y="586800"/>
              <a:ext cx="8873640" cy="6021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EB5BF8-22F1-7EDA-E196-F46AE6F237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120" y="577440"/>
                <a:ext cx="8892360" cy="604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8070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6425" y="1900518"/>
            <a:ext cx="7755825" cy="4419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775E4-9D8F-40F2-BA7D-0C5299BD7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3C22B-DF58-4A09-92DE-827D2068E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49</a:t>
            </a:fld>
            <a:endParaRPr lang="en-CA" alt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BAD58-D737-4DC2-89A9-C6C94A441D2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533400"/>
            <a:ext cx="82296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000" b="1" kern="1200" spc="-15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dirty="0"/>
              <a:t>Required Degrees of Freedom</a:t>
            </a:r>
            <a:endParaRPr lang="en-IN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524" y="2811149"/>
            <a:ext cx="3752476" cy="36807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2D3850-248C-CCB5-144D-5C5C8009D658}"/>
                  </a:ext>
                </a:extLst>
              </p14:cNvPr>
              <p14:cNvContentPartPr/>
              <p14:nvPr/>
            </p14:nvContentPartPr>
            <p14:xfrm>
              <a:off x="4614840" y="1926360"/>
              <a:ext cx="4441680" cy="461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2D3850-248C-CCB5-144D-5C5C8009D6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05480" y="1917000"/>
                <a:ext cx="4460400" cy="46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9280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Types of Robot Joints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5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17" name="Picture 16" descr="k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438400"/>
            <a:ext cx="5882158" cy="2286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57200" y="3200400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Pin Joint</a:t>
            </a:r>
          </a:p>
          <a:p>
            <a:r>
              <a:rPr lang="en-IN" sz="2400" b="1" dirty="0"/>
              <a:t>(Revolute)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0571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454025" y="260350"/>
            <a:ext cx="4683125" cy="9096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CA" altLang="en-US" dirty="0"/>
              <a:t>THANK YOU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2895600" y="6477000"/>
            <a:ext cx="4343400" cy="381000"/>
          </a:xfrm>
        </p:spPr>
        <p:txBody>
          <a:bodyPr/>
          <a:lstStyle/>
          <a:p>
            <a:pPr>
              <a:defRPr/>
            </a:pPr>
            <a:r>
              <a:rPr lang="en-US"/>
              <a:t>DE  ZG561, MECHANISMS AND ROBOTICS</a:t>
            </a:r>
            <a:endParaRPr lang="en-CA" dirty="0"/>
          </a:p>
        </p:txBody>
      </p:sp>
      <p:sp>
        <p:nvSpPr>
          <p:cNvPr id="54276" name="Slide Number Placeholder 6"/>
          <p:cNvSpPr>
            <a:spLocks noGrp="1"/>
          </p:cNvSpPr>
          <p:nvPr>
            <p:ph type="sldNum" sz="quarter" idx="11"/>
          </p:nvPr>
        </p:nvSpPr>
        <p:spPr bwMode="auto">
          <a:xfrm>
            <a:off x="7620000" y="6477000"/>
            <a:ext cx="1066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4EDCAC-E343-4FE9-BF44-C33D11AF0ACC}" type="slidenum">
              <a:rPr lang="en-CA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CA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>
          <a:xfrm>
            <a:off x="457200" y="6477000"/>
            <a:ext cx="2133600" cy="365125"/>
          </a:xfrm>
        </p:spPr>
        <p:txBody>
          <a:bodyPr/>
          <a:lstStyle/>
          <a:p>
            <a:pPr>
              <a:defRPr/>
            </a:pPr>
            <a:fld id="{40EA5804-23DC-4D99-893D-09E85DF15296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457200" y="1628775"/>
            <a:ext cx="8075613" cy="28623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/>
              <a:t>The presenter is grateful to the authors of the following textbooks.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Machines and Mechanisms, Applied Kinematic Analysis (Fourth Edition) – David H. </a:t>
            </a:r>
            <a:r>
              <a:rPr lang="en-US" i="1" dirty="0" err="1"/>
              <a:t>Myszka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Industrial Robotics - </a:t>
            </a:r>
            <a:r>
              <a:rPr lang="en-US" i="1" dirty="0" err="1"/>
              <a:t>Mikell</a:t>
            </a:r>
            <a:r>
              <a:rPr lang="en-US" i="1" dirty="0"/>
              <a:t> P. </a:t>
            </a:r>
            <a:r>
              <a:rPr lang="en-US" i="1" dirty="0" err="1"/>
              <a:t>Groover</a:t>
            </a:r>
            <a:endParaRPr lang="en-US" i="1" dirty="0"/>
          </a:p>
          <a:p>
            <a:pPr>
              <a:defRPr/>
            </a:pPr>
            <a:endParaRPr lang="en-US" i="1" dirty="0"/>
          </a:p>
          <a:p>
            <a:pPr>
              <a:defRPr/>
            </a:pPr>
            <a:r>
              <a:rPr lang="en-US" i="1" dirty="0"/>
              <a:t>Fundamentals of Robotics – Robert Schilling</a:t>
            </a:r>
          </a:p>
          <a:p>
            <a:pPr>
              <a:defRPr/>
            </a:pPr>
            <a:endParaRPr lang="en-US" i="1" dirty="0"/>
          </a:p>
          <a:p>
            <a:pPr>
              <a:defRPr/>
            </a:pPr>
            <a:endParaRPr lang="en-US" i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/>
              <a:t>Types of Robot Joints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5DDA5B-0DCC-4B35-8048-DB090EE34DE8}" type="datetime3">
              <a:rPr lang="en-CA" smtClean="0"/>
              <a:pPr>
                <a:defRPr/>
              </a:pPr>
              <a:t>2 August 2025</a:t>
            </a:fld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29D9082-6628-4ABA-973B-A62DDACA0227}" type="slidenum">
              <a:rPr lang="en-CA" altLang="en-US" smtClean="0"/>
              <a:pPr>
                <a:defRPr/>
              </a:pPr>
              <a:t>6</a:t>
            </a:fld>
            <a:endParaRPr lang="en-CA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DE  ZG561</a:t>
            </a:r>
            <a:r>
              <a:rPr lang="en-CA"/>
              <a:t>, MECHANISMS AND ROBOTICS</a:t>
            </a:r>
            <a:endParaRPr lang="en-CA" dirty="0"/>
          </a:p>
        </p:txBody>
      </p:sp>
      <p:pic>
        <p:nvPicPr>
          <p:cNvPr id="14" name="Picture 13" descr="k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81200"/>
            <a:ext cx="7641336" cy="17526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7200" y="1447800"/>
            <a:ext cx="419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Prismatic Joint</a:t>
            </a:r>
          </a:p>
        </p:txBody>
      </p:sp>
      <p:pic>
        <p:nvPicPr>
          <p:cNvPr id="16" name="Picture 15" descr="k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343400"/>
            <a:ext cx="8206741" cy="1828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BF09A4-5535-D68E-5E87-E86B7434C6DA}"/>
                  </a:ext>
                </a:extLst>
              </p14:cNvPr>
              <p14:cNvContentPartPr/>
              <p14:nvPr/>
            </p14:nvContentPartPr>
            <p14:xfrm>
              <a:off x="2327760" y="3955320"/>
              <a:ext cx="4273200" cy="1824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BF09A4-5535-D68E-5E87-E86B7434C6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8400" y="3945960"/>
                <a:ext cx="4291920" cy="18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4539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152400" y="1262063"/>
            <a:ext cx="8818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b="1" dirty="0"/>
              <a:t> Consider an open kinematic chain as shown below.</a:t>
            </a:r>
            <a:endParaRPr lang="en-US" altLang="en-US" sz="2400" dirty="0"/>
          </a:p>
        </p:txBody>
      </p:sp>
      <p:sp>
        <p:nvSpPr>
          <p:cNvPr id="29700" name="Rectangle 32"/>
          <p:cNvSpPr>
            <a:spLocks noChangeArrowheads="1"/>
          </p:cNvSpPr>
          <p:nvPr/>
        </p:nvSpPr>
        <p:spPr bwMode="auto">
          <a:xfrm>
            <a:off x="457200" y="5153025"/>
            <a:ext cx="851376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b="1" dirty="0"/>
              <a:t> Link-2 is connected to the ground link-1 by a revolute joint.</a:t>
            </a:r>
            <a:endParaRPr lang="en-US" altLang="en-US" sz="2400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28600" y="228600"/>
            <a:ext cx="8229600" cy="9144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Degrees of Freedom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100262"/>
            <a:ext cx="4562475" cy="2657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416728-1229-106B-E7B5-581B0F325B8A}"/>
                  </a:ext>
                </a:extLst>
              </p14:cNvPr>
              <p14:cNvContentPartPr/>
              <p14:nvPr/>
            </p14:nvContentPartPr>
            <p14:xfrm>
              <a:off x="153360" y="1652400"/>
              <a:ext cx="4859280" cy="2539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416728-1229-106B-E7B5-581B0F325B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000" y="1643040"/>
                <a:ext cx="4878000" cy="2558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173038" y="1419225"/>
            <a:ext cx="88185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dirty="0"/>
              <a:t> Thus in an n-DOF robotic manipulator n joints are used and n independent joint-link variables are required to completely specify the position and orientation of the each link.</a:t>
            </a: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38113" y="3060700"/>
            <a:ext cx="3443287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dirty="0"/>
              <a:t> Hence for example in case of two DOF manipulator shown in figure two joint-link variables are required to define the position and orientation of the end point C.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228600" y="228600"/>
            <a:ext cx="8229600" cy="9144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Degrees of Freedom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613" y="2895779"/>
            <a:ext cx="5207987" cy="289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84A8770-9CAD-FD18-3CCF-4EE1E76D3877}"/>
                  </a:ext>
                </a:extLst>
              </p14:cNvPr>
              <p14:cNvContentPartPr/>
              <p14:nvPr/>
            </p14:nvContentPartPr>
            <p14:xfrm>
              <a:off x="4385520" y="3045600"/>
              <a:ext cx="2088720" cy="1917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84A8770-9CAD-FD18-3CCF-4EE1E76D3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6160" y="3036240"/>
                <a:ext cx="2107440" cy="19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51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228600" y="1417638"/>
            <a:ext cx="8624888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dirty="0"/>
              <a:t> Hence link-2 can rotate about joint-1 w.r.t. ground link and contributes one degree of freedom.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28600" y="2438400"/>
            <a:ext cx="8589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dirty="0"/>
              <a:t> Similarly link-3 can rotate about joint-2 w.r.t. link-2.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228600" y="3200400"/>
            <a:ext cx="86375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dirty="0"/>
              <a:t> Or link-3 has one degree of freedom w.r.t. link-2.</a:t>
            </a: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207963" y="4013200"/>
            <a:ext cx="8818562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1125" indent="-111125" algn="just">
              <a:buFont typeface="Wingdings" pitchFamily="2" charset="2"/>
              <a:buChar char="v"/>
            </a:pPr>
            <a:r>
              <a:rPr lang="en-US" altLang="en-US" sz="2400" dirty="0"/>
              <a:t> Therefore this open loop chain has as many degrees of freedom (DOF) as the number of joints in the chain, as each joint is of one DOF.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228600"/>
            <a:ext cx="8229600" cy="914400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Degrees of Freedom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5419E05-C8AE-3144-3025-6F72A5470EE9}"/>
                  </a:ext>
                </a:extLst>
              </p14:cNvPr>
              <p14:cNvContentPartPr/>
              <p14:nvPr/>
            </p14:nvContentPartPr>
            <p14:xfrm>
              <a:off x="92520" y="3813480"/>
              <a:ext cx="3651840" cy="177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5419E05-C8AE-3144-3025-6F72A5470E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60" y="3804120"/>
                <a:ext cx="3670560" cy="17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3671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F12238A47FFD45821235F014964B92" ma:contentTypeVersion="28" ma:contentTypeDescription="Create a new document." ma:contentTypeScope="" ma:versionID="78b03f7245bfd8d6632afa56fbe3838c">
  <xsd:schema xmlns:xsd="http://www.w3.org/2001/XMLSchema" xmlns:xs="http://www.w3.org/2001/XMLSchema" xmlns:p="http://schemas.microsoft.com/office/2006/metadata/properties" xmlns:ns2="62c752f1-bd77-4b32-bcd5-44afe1204fc4" targetNamespace="http://schemas.microsoft.com/office/2006/metadata/properties" ma:root="true" ma:fieldsID="38b3980a6fa73308d099b3750ca5acec" ns2:_="">
    <xsd:import namespace="62c752f1-bd77-4b32-bcd5-44afe1204fc4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752f1-bd77-4b32-bcd5-44afe1204fc4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3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_Collaboration_Space_Locked xmlns="62c752f1-bd77-4b32-bcd5-44afe1204fc4" xsi:nil="true"/>
    <Has_Teacher_Only_SectionGroup xmlns="62c752f1-bd77-4b32-bcd5-44afe1204fc4" xsi:nil="true"/>
    <Owner xmlns="62c752f1-bd77-4b32-bcd5-44afe1204fc4">
      <UserInfo>
        <DisplayName/>
        <AccountId xsi:nil="true"/>
        <AccountType/>
      </UserInfo>
    </Owner>
    <Students xmlns="62c752f1-bd77-4b32-bcd5-44afe1204fc4">
      <UserInfo>
        <DisplayName/>
        <AccountId xsi:nil="true"/>
        <AccountType/>
      </UserInfo>
    </Students>
    <Invited_Teachers xmlns="62c752f1-bd77-4b32-bcd5-44afe1204fc4" xsi:nil="true"/>
    <Invited_Students xmlns="62c752f1-bd77-4b32-bcd5-44afe1204fc4" xsi:nil="true"/>
    <CultureName xmlns="62c752f1-bd77-4b32-bcd5-44afe1204fc4" xsi:nil="true"/>
    <Distribution_Groups xmlns="62c752f1-bd77-4b32-bcd5-44afe1204fc4" xsi:nil="true"/>
    <TeamsChannelId xmlns="62c752f1-bd77-4b32-bcd5-44afe1204fc4" xsi:nil="true"/>
    <Math_Settings xmlns="62c752f1-bd77-4b32-bcd5-44afe1204fc4" xsi:nil="true"/>
    <Teachers xmlns="62c752f1-bd77-4b32-bcd5-44afe1204fc4">
      <UserInfo>
        <DisplayName/>
        <AccountId xsi:nil="true"/>
        <AccountType/>
      </UserInfo>
    </Teachers>
    <AppVersion xmlns="62c752f1-bd77-4b32-bcd5-44afe1204fc4" xsi:nil="true"/>
    <LMS_Mappings xmlns="62c752f1-bd77-4b32-bcd5-44afe1204fc4" xsi:nil="true"/>
    <Self_Registration_Enabled xmlns="62c752f1-bd77-4b32-bcd5-44afe1204fc4" xsi:nil="true"/>
    <FolderType xmlns="62c752f1-bd77-4b32-bcd5-44afe1204fc4" xsi:nil="true"/>
    <IsNotebookLocked xmlns="62c752f1-bd77-4b32-bcd5-44afe1204fc4" xsi:nil="true"/>
    <DefaultSectionNames xmlns="62c752f1-bd77-4b32-bcd5-44afe1204fc4" xsi:nil="true"/>
    <Teams_Channel_Section_Location xmlns="62c752f1-bd77-4b32-bcd5-44afe1204fc4" xsi:nil="true"/>
    <Templates xmlns="62c752f1-bd77-4b32-bcd5-44afe1204fc4" xsi:nil="true"/>
    <NotebookType xmlns="62c752f1-bd77-4b32-bcd5-44afe1204fc4" xsi:nil="true"/>
    <Student_Groups xmlns="62c752f1-bd77-4b32-bcd5-44afe1204fc4">
      <UserInfo>
        <DisplayName/>
        <AccountId xsi:nil="true"/>
        <AccountType/>
      </UserInfo>
    </Student_Groups>
  </documentManagement>
</p:properties>
</file>

<file path=customXml/itemProps1.xml><?xml version="1.0" encoding="utf-8"?>
<ds:datastoreItem xmlns:ds="http://schemas.openxmlformats.org/officeDocument/2006/customXml" ds:itemID="{0063D442-CC38-4084-8268-972B17521B38}"/>
</file>

<file path=customXml/itemProps2.xml><?xml version="1.0" encoding="utf-8"?>
<ds:datastoreItem xmlns:ds="http://schemas.openxmlformats.org/officeDocument/2006/customXml" ds:itemID="{B24CEB47-F9AD-4A49-A24F-9E820288F5D2}"/>
</file>

<file path=customXml/itemProps3.xml><?xml version="1.0" encoding="utf-8"?>
<ds:datastoreItem xmlns:ds="http://schemas.openxmlformats.org/officeDocument/2006/customXml" ds:itemID="{97384AE3-1EB7-40CD-84B8-D215DF8FAF96}"/>
</file>

<file path=docProps/app.xml><?xml version="1.0" encoding="utf-8"?>
<Properties xmlns="http://schemas.openxmlformats.org/officeDocument/2006/extended-properties" xmlns:vt="http://schemas.openxmlformats.org/officeDocument/2006/docPropsVTypes">
  <TotalTime>7199</TotalTime>
  <Words>972</Words>
  <Application>Microsoft Office PowerPoint</Application>
  <PresentationFormat>On-screen Show (4:3)</PresentationFormat>
  <Paragraphs>239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Wingdings</vt:lpstr>
      <vt:lpstr>1_Office Theme</vt:lpstr>
      <vt:lpstr>Mechanisms and Robotics    DE ES DM  ZG561</vt:lpstr>
      <vt:lpstr>Fundamentals of Robot Technology</vt:lpstr>
      <vt:lpstr>Can you identify a robot type?</vt:lpstr>
      <vt:lpstr>Links, Joints and Joint Notation Scheme</vt:lpstr>
      <vt:lpstr>Types of Robot Joints</vt:lpstr>
      <vt:lpstr>Types of Robot Joints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Required Degrees of Freedom</vt:lpstr>
      <vt:lpstr>PowerPoint Presentation</vt:lpstr>
      <vt:lpstr>Arm Configurations</vt:lpstr>
      <vt:lpstr>Joints and Joint Notation Scheme</vt:lpstr>
      <vt:lpstr>Arm Configurations</vt:lpstr>
      <vt:lpstr>Robot Configurations and Work Envelope</vt:lpstr>
      <vt:lpstr>Robot Configurations and Work Envelope</vt:lpstr>
      <vt:lpstr>Robot Configurations and Work Envelope</vt:lpstr>
      <vt:lpstr>Robot Configurations and Work Envelope</vt:lpstr>
      <vt:lpstr>Robot Configurations and Work Envelope</vt:lpstr>
      <vt:lpstr>Guess the configuration</vt:lpstr>
      <vt:lpstr>Guess the configuration</vt:lpstr>
      <vt:lpstr>Guess the configuration</vt:lpstr>
      <vt:lpstr>Guess the configuration</vt:lpstr>
      <vt:lpstr>Guess the configuration</vt:lpstr>
      <vt:lpstr>Wrist Movements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Required Degrees of Freedom</vt:lpstr>
      <vt:lpstr>Required Degrees of Freedom</vt:lpstr>
      <vt:lpstr>Required Degrees of Freedom</vt:lpstr>
      <vt:lpstr>Required Degrees of Freedom</vt:lpstr>
      <vt:lpstr>Required Degrees of Freedom</vt:lpstr>
      <vt:lpstr>Required Degrees of Freedom</vt:lpstr>
      <vt:lpstr>PowerPoint Presentation</vt:lpstr>
      <vt:lpstr>THANK YOU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Mukund</dc:creator>
  <cp:lastModifiedBy>GLYNN JOHN .</cp:lastModifiedBy>
  <cp:revision>761</cp:revision>
  <dcterms:created xsi:type="dcterms:W3CDTF">2015-02-01T05:43:25Z</dcterms:created>
  <dcterms:modified xsi:type="dcterms:W3CDTF">2025-08-02T14:27:05Z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0x010100C2F12238A47FFD45821235F014964B92</vt:lpwstr>
  </property>
</Properties>
</file>